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0" r:id="rId1"/>
  </p:sldMasterIdLst>
  <p:sldIdLst>
    <p:sldId id="256" r:id="rId2"/>
    <p:sldId id="266" r:id="rId3"/>
    <p:sldId id="257" r:id="rId4"/>
    <p:sldId id="268" r:id="rId5"/>
    <p:sldId id="269" r:id="rId6"/>
    <p:sldId id="270" r:id="rId7"/>
    <p:sldId id="273" r:id="rId8"/>
    <p:sldId id="274" r:id="rId9"/>
    <p:sldId id="258" r:id="rId10"/>
    <p:sldId id="259" r:id="rId11"/>
    <p:sldId id="260" r:id="rId12"/>
    <p:sldId id="275" r:id="rId13"/>
    <p:sldId id="276" r:id="rId14"/>
    <p:sldId id="264" r:id="rId15"/>
    <p:sldId id="26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p:scale>
          <a:sx n="92" d="100"/>
          <a:sy n="92" d="100"/>
        </p:scale>
        <p:origin x="336" y="-5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FE98A9-6D04-421D-AC28-8A54D3CA59F4}"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64D41F46-5FC6-4813-ADBA-DCD14A6C4529}">
      <dgm:prSet/>
      <dgm:spPr/>
      <dgm:t>
        <a:bodyPr/>
        <a:lstStyle/>
        <a:p>
          <a:pPr>
            <a:buNone/>
          </a:pPr>
          <a:r>
            <a:rPr lang="en-US" b="1" dirty="0"/>
            <a:t>Frontend</a:t>
          </a:r>
          <a:r>
            <a:rPr lang="en-US" dirty="0"/>
            <a:t>: HTML, CSS, JavaScript, React</a:t>
          </a:r>
          <a:endParaRPr lang="en-US" b="1" dirty="0"/>
        </a:p>
      </dgm:t>
    </dgm:pt>
    <dgm:pt modelId="{F4D6C0AD-DB84-4FE2-A007-C06F02C6B76F}" type="parTrans" cxnId="{9BB3A25A-240F-4030-9F41-2C98FF614772}">
      <dgm:prSet/>
      <dgm:spPr/>
      <dgm:t>
        <a:bodyPr/>
        <a:lstStyle/>
        <a:p>
          <a:endParaRPr lang="en-US"/>
        </a:p>
      </dgm:t>
    </dgm:pt>
    <dgm:pt modelId="{7FCD74C2-9311-4E1E-B49B-57EE9884EA03}" type="sibTrans" cxnId="{9BB3A25A-240F-4030-9F41-2C98FF614772}">
      <dgm:prSet/>
      <dgm:spPr/>
      <dgm:t>
        <a:bodyPr/>
        <a:lstStyle/>
        <a:p>
          <a:endParaRPr lang="en-US"/>
        </a:p>
      </dgm:t>
    </dgm:pt>
    <dgm:pt modelId="{D10453E1-2BDA-45B7-A93D-276856378D53}">
      <dgm:prSet/>
      <dgm:spPr/>
      <dgm:t>
        <a:bodyPr/>
        <a:lstStyle/>
        <a:p>
          <a:pPr>
            <a:buFont typeface="Arial" panose="020B0604020202020204" pitchFamily="34" charset="0"/>
            <a:buChar char="•"/>
          </a:pPr>
          <a:r>
            <a:rPr lang="en-US" b="1" dirty="0"/>
            <a:t>Backend</a:t>
          </a:r>
          <a:r>
            <a:rPr lang="en-US" dirty="0"/>
            <a:t>: Node.js / Django</a:t>
          </a:r>
        </a:p>
      </dgm:t>
    </dgm:pt>
    <dgm:pt modelId="{2490D198-7BFC-4D27-B409-B6A251523C6D}" type="parTrans" cxnId="{A1B1249A-7A64-4A72-8629-22EC67F3CB0E}">
      <dgm:prSet/>
      <dgm:spPr/>
      <dgm:t>
        <a:bodyPr/>
        <a:lstStyle/>
        <a:p>
          <a:endParaRPr lang="en-US"/>
        </a:p>
      </dgm:t>
    </dgm:pt>
    <dgm:pt modelId="{3379195B-2FC5-4420-9FDD-31629AEA587D}" type="sibTrans" cxnId="{A1B1249A-7A64-4A72-8629-22EC67F3CB0E}">
      <dgm:prSet/>
      <dgm:spPr/>
      <dgm:t>
        <a:bodyPr/>
        <a:lstStyle/>
        <a:p>
          <a:endParaRPr lang="en-US"/>
        </a:p>
      </dgm:t>
    </dgm:pt>
    <dgm:pt modelId="{C5FAC41D-3FC4-408F-AE1D-EAA81A2148D8}">
      <dgm:prSet/>
      <dgm:spPr/>
      <dgm:t>
        <a:bodyPr/>
        <a:lstStyle/>
        <a:p>
          <a:pPr>
            <a:buFont typeface="Arial" panose="020B0604020202020204" pitchFamily="34" charset="0"/>
            <a:buChar char="•"/>
          </a:pPr>
          <a:r>
            <a:rPr lang="en-US" b="1"/>
            <a:t>Blockchain</a:t>
          </a:r>
          <a:r>
            <a:rPr lang="en-US"/>
            <a:t>: Ethereum / Polygon</a:t>
          </a:r>
        </a:p>
      </dgm:t>
    </dgm:pt>
    <dgm:pt modelId="{D4DA4F2A-26DC-483B-82C2-966843CC59DC}" type="parTrans" cxnId="{2EF69234-338C-4D88-B999-AE83A00BB6A8}">
      <dgm:prSet/>
      <dgm:spPr/>
      <dgm:t>
        <a:bodyPr/>
        <a:lstStyle/>
        <a:p>
          <a:endParaRPr lang="en-US"/>
        </a:p>
      </dgm:t>
    </dgm:pt>
    <dgm:pt modelId="{720FB4AB-C1D3-4046-B9D4-5F5452E9EEEA}" type="sibTrans" cxnId="{2EF69234-338C-4D88-B999-AE83A00BB6A8}">
      <dgm:prSet/>
      <dgm:spPr/>
      <dgm:t>
        <a:bodyPr/>
        <a:lstStyle/>
        <a:p>
          <a:endParaRPr lang="en-US"/>
        </a:p>
      </dgm:t>
    </dgm:pt>
    <dgm:pt modelId="{D5E3E892-87BC-4531-A557-E20CFB23857E}">
      <dgm:prSet/>
      <dgm:spPr/>
      <dgm:t>
        <a:bodyPr/>
        <a:lstStyle/>
        <a:p>
          <a:pPr>
            <a:buFont typeface="Arial" panose="020B0604020202020204" pitchFamily="34" charset="0"/>
            <a:buChar char="•"/>
          </a:pPr>
          <a:r>
            <a:rPr lang="en-US" b="1"/>
            <a:t>Database</a:t>
          </a:r>
          <a:r>
            <a:rPr lang="en-US"/>
            <a:t>: IPFS / Cloud Storage</a:t>
          </a:r>
        </a:p>
      </dgm:t>
    </dgm:pt>
    <dgm:pt modelId="{53D858F9-AF17-426C-BAA4-ACD93360880C}" type="parTrans" cxnId="{0A42231E-C217-4817-A3F1-46EA7F0732DC}">
      <dgm:prSet/>
      <dgm:spPr/>
      <dgm:t>
        <a:bodyPr/>
        <a:lstStyle/>
        <a:p>
          <a:endParaRPr lang="en-US"/>
        </a:p>
      </dgm:t>
    </dgm:pt>
    <dgm:pt modelId="{62B123C6-667A-4BE9-ABB8-8E3ADB665856}" type="sibTrans" cxnId="{0A42231E-C217-4817-A3F1-46EA7F0732DC}">
      <dgm:prSet/>
      <dgm:spPr/>
      <dgm:t>
        <a:bodyPr/>
        <a:lstStyle/>
        <a:p>
          <a:endParaRPr lang="en-US"/>
        </a:p>
      </dgm:t>
    </dgm:pt>
    <dgm:pt modelId="{DF4CE887-9357-4C73-96B8-97DB90957D29}" type="pres">
      <dgm:prSet presAssocID="{44FE98A9-6D04-421D-AC28-8A54D3CA59F4}" presName="hierChild1" presStyleCnt="0">
        <dgm:presLayoutVars>
          <dgm:chPref val="1"/>
          <dgm:dir/>
          <dgm:animOne val="branch"/>
          <dgm:animLvl val="lvl"/>
          <dgm:resizeHandles/>
        </dgm:presLayoutVars>
      </dgm:prSet>
      <dgm:spPr/>
    </dgm:pt>
    <dgm:pt modelId="{1C9A2050-422A-4B6A-86FC-1EB5F3873B4F}" type="pres">
      <dgm:prSet presAssocID="{64D41F46-5FC6-4813-ADBA-DCD14A6C4529}" presName="hierRoot1" presStyleCnt="0"/>
      <dgm:spPr/>
    </dgm:pt>
    <dgm:pt modelId="{D00D5FEF-D819-4CDB-9AB0-0866884BB3A5}" type="pres">
      <dgm:prSet presAssocID="{64D41F46-5FC6-4813-ADBA-DCD14A6C4529}" presName="composite" presStyleCnt="0"/>
      <dgm:spPr/>
    </dgm:pt>
    <dgm:pt modelId="{CDF6C897-0093-4CD8-B72E-F0786F281FF5}" type="pres">
      <dgm:prSet presAssocID="{64D41F46-5FC6-4813-ADBA-DCD14A6C4529}" presName="background" presStyleLbl="node0" presStyleIdx="0" presStyleCnt="4"/>
      <dgm:spPr/>
    </dgm:pt>
    <dgm:pt modelId="{B6C9C298-DB6A-4139-9042-2C591E3630B9}" type="pres">
      <dgm:prSet presAssocID="{64D41F46-5FC6-4813-ADBA-DCD14A6C4529}" presName="text" presStyleLbl="fgAcc0" presStyleIdx="0" presStyleCnt="4">
        <dgm:presLayoutVars>
          <dgm:chPref val="3"/>
        </dgm:presLayoutVars>
      </dgm:prSet>
      <dgm:spPr/>
    </dgm:pt>
    <dgm:pt modelId="{B3C063AF-E8E0-4E78-AB75-06B6FDE5E446}" type="pres">
      <dgm:prSet presAssocID="{64D41F46-5FC6-4813-ADBA-DCD14A6C4529}" presName="hierChild2" presStyleCnt="0"/>
      <dgm:spPr/>
    </dgm:pt>
    <dgm:pt modelId="{DEAAAA9E-D89D-479E-8E06-C26B649261BC}" type="pres">
      <dgm:prSet presAssocID="{D10453E1-2BDA-45B7-A93D-276856378D53}" presName="hierRoot1" presStyleCnt="0"/>
      <dgm:spPr/>
    </dgm:pt>
    <dgm:pt modelId="{FCF9C970-D0E6-41AE-9198-1F395234ACF1}" type="pres">
      <dgm:prSet presAssocID="{D10453E1-2BDA-45B7-A93D-276856378D53}" presName="composite" presStyleCnt="0"/>
      <dgm:spPr/>
    </dgm:pt>
    <dgm:pt modelId="{4C1C6418-7E15-4BE9-B57D-F87757E9D142}" type="pres">
      <dgm:prSet presAssocID="{D10453E1-2BDA-45B7-A93D-276856378D53}" presName="background" presStyleLbl="node0" presStyleIdx="1" presStyleCnt="4"/>
      <dgm:spPr/>
    </dgm:pt>
    <dgm:pt modelId="{D89149B9-6D6E-43B3-8829-0D1ADE2B0E3F}" type="pres">
      <dgm:prSet presAssocID="{D10453E1-2BDA-45B7-A93D-276856378D53}" presName="text" presStyleLbl="fgAcc0" presStyleIdx="1" presStyleCnt="4">
        <dgm:presLayoutVars>
          <dgm:chPref val="3"/>
        </dgm:presLayoutVars>
      </dgm:prSet>
      <dgm:spPr/>
    </dgm:pt>
    <dgm:pt modelId="{26807A64-BB48-42C5-9089-1023F35D03F8}" type="pres">
      <dgm:prSet presAssocID="{D10453E1-2BDA-45B7-A93D-276856378D53}" presName="hierChild2" presStyleCnt="0"/>
      <dgm:spPr/>
    </dgm:pt>
    <dgm:pt modelId="{A44ECB61-FDB9-472A-A7AC-06244B84D484}" type="pres">
      <dgm:prSet presAssocID="{C5FAC41D-3FC4-408F-AE1D-EAA81A2148D8}" presName="hierRoot1" presStyleCnt="0"/>
      <dgm:spPr/>
    </dgm:pt>
    <dgm:pt modelId="{0DA50F84-588A-46CD-9E9D-7322BADC6F9D}" type="pres">
      <dgm:prSet presAssocID="{C5FAC41D-3FC4-408F-AE1D-EAA81A2148D8}" presName="composite" presStyleCnt="0"/>
      <dgm:spPr/>
    </dgm:pt>
    <dgm:pt modelId="{93170D86-16CA-4A65-84AA-86150B9C1CB3}" type="pres">
      <dgm:prSet presAssocID="{C5FAC41D-3FC4-408F-AE1D-EAA81A2148D8}" presName="background" presStyleLbl="node0" presStyleIdx="2" presStyleCnt="4"/>
      <dgm:spPr/>
    </dgm:pt>
    <dgm:pt modelId="{DBD8CE3B-7937-4C25-B871-FB94247176AC}" type="pres">
      <dgm:prSet presAssocID="{C5FAC41D-3FC4-408F-AE1D-EAA81A2148D8}" presName="text" presStyleLbl="fgAcc0" presStyleIdx="2" presStyleCnt="4">
        <dgm:presLayoutVars>
          <dgm:chPref val="3"/>
        </dgm:presLayoutVars>
      </dgm:prSet>
      <dgm:spPr/>
    </dgm:pt>
    <dgm:pt modelId="{7E1EF152-71D7-4E25-B6BE-2FE3B66D68C3}" type="pres">
      <dgm:prSet presAssocID="{C5FAC41D-3FC4-408F-AE1D-EAA81A2148D8}" presName="hierChild2" presStyleCnt="0"/>
      <dgm:spPr/>
    </dgm:pt>
    <dgm:pt modelId="{78E01D53-2313-411B-A3E6-97CC7FD62734}" type="pres">
      <dgm:prSet presAssocID="{D5E3E892-87BC-4531-A557-E20CFB23857E}" presName="hierRoot1" presStyleCnt="0"/>
      <dgm:spPr/>
    </dgm:pt>
    <dgm:pt modelId="{3032337C-2266-42C3-915D-C32CAEA66BB7}" type="pres">
      <dgm:prSet presAssocID="{D5E3E892-87BC-4531-A557-E20CFB23857E}" presName="composite" presStyleCnt="0"/>
      <dgm:spPr/>
    </dgm:pt>
    <dgm:pt modelId="{E9B589D2-9F10-4738-B69B-182196A7D29E}" type="pres">
      <dgm:prSet presAssocID="{D5E3E892-87BC-4531-A557-E20CFB23857E}" presName="background" presStyleLbl="node0" presStyleIdx="3" presStyleCnt="4"/>
      <dgm:spPr/>
    </dgm:pt>
    <dgm:pt modelId="{677954E3-B52A-4559-B77A-DEBA9850CB38}" type="pres">
      <dgm:prSet presAssocID="{D5E3E892-87BC-4531-A557-E20CFB23857E}" presName="text" presStyleLbl="fgAcc0" presStyleIdx="3" presStyleCnt="4">
        <dgm:presLayoutVars>
          <dgm:chPref val="3"/>
        </dgm:presLayoutVars>
      </dgm:prSet>
      <dgm:spPr/>
    </dgm:pt>
    <dgm:pt modelId="{C0E89488-0A10-449F-9810-CF7F035C37BC}" type="pres">
      <dgm:prSet presAssocID="{D5E3E892-87BC-4531-A557-E20CFB23857E}" presName="hierChild2" presStyleCnt="0"/>
      <dgm:spPr/>
    </dgm:pt>
  </dgm:ptLst>
  <dgm:cxnLst>
    <dgm:cxn modelId="{79CB7B1B-7032-4AB8-A905-D8E500EE9F1F}" type="presOf" srcId="{44FE98A9-6D04-421D-AC28-8A54D3CA59F4}" destId="{DF4CE887-9357-4C73-96B8-97DB90957D29}" srcOrd="0" destOrd="0" presId="urn:microsoft.com/office/officeart/2005/8/layout/hierarchy1"/>
    <dgm:cxn modelId="{0A42231E-C217-4817-A3F1-46EA7F0732DC}" srcId="{44FE98A9-6D04-421D-AC28-8A54D3CA59F4}" destId="{D5E3E892-87BC-4531-A557-E20CFB23857E}" srcOrd="3" destOrd="0" parTransId="{53D858F9-AF17-426C-BAA4-ACD93360880C}" sibTransId="{62B123C6-667A-4BE9-ABB8-8E3ADB665856}"/>
    <dgm:cxn modelId="{17CFAA23-3F03-4875-95DA-17F4C820ED79}" type="presOf" srcId="{D5E3E892-87BC-4531-A557-E20CFB23857E}" destId="{677954E3-B52A-4559-B77A-DEBA9850CB38}" srcOrd="0" destOrd="0" presId="urn:microsoft.com/office/officeart/2005/8/layout/hierarchy1"/>
    <dgm:cxn modelId="{A863A32C-6644-4659-B41C-BD9F07791918}" type="presOf" srcId="{D10453E1-2BDA-45B7-A93D-276856378D53}" destId="{D89149B9-6D6E-43B3-8829-0D1ADE2B0E3F}" srcOrd="0" destOrd="0" presId="urn:microsoft.com/office/officeart/2005/8/layout/hierarchy1"/>
    <dgm:cxn modelId="{2EF69234-338C-4D88-B999-AE83A00BB6A8}" srcId="{44FE98A9-6D04-421D-AC28-8A54D3CA59F4}" destId="{C5FAC41D-3FC4-408F-AE1D-EAA81A2148D8}" srcOrd="2" destOrd="0" parTransId="{D4DA4F2A-26DC-483B-82C2-966843CC59DC}" sibTransId="{720FB4AB-C1D3-4046-B9D4-5F5452E9EEEA}"/>
    <dgm:cxn modelId="{C085AE35-D272-44C0-BE23-156D91A26A47}" type="presOf" srcId="{64D41F46-5FC6-4813-ADBA-DCD14A6C4529}" destId="{B6C9C298-DB6A-4139-9042-2C591E3630B9}" srcOrd="0" destOrd="0" presId="urn:microsoft.com/office/officeart/2005/8/layout/hierarchy1"/>
    <dgm:cxn modelId="{9BB3A25A-240F-4030-9F41-2C98FF614772}" srcId="{44FE98A9-6D04-421D-AC28-8A54D3CA59F4}" destId="{64D41F46-5FC6-4813-ADBA-DCD14A6C4529}" srcOrd="0" destOrd="0" parTransId="{F4D6C0AD-DB84-4FE2-A007-C06F02C6B76F}" sibTransId="{7FCD74C2-9311-4E1E-B49B-57EE9884EA03}"/>
    <dgm:cxn modelId="{A1B1249A-7A64-4A72-8629-22EC67F3CB0E}" srcId="{44FE98A9-6D04-421D-AC28-8A54D3CA59F4}" destId="{D10453E1-2BDA-45B7-A93D-276856378D53}" srcOrd="1" destOrd="0" parTransId="{2490D198-7BFC-4D27-B409-B6A251523C6D}" sibTransId="{3379195B-2FC5-4420-9FDD-31629AEA587D}"/>
    <dgm:cxn modelId="{44218DDC-F13B-4D0E-A33C-3FA1553D9A10}" type="presOf" srcId="{C5FAC41D-3FC4-408F-AE1D-EAA81A2148D8}" destId="{DBD8CE3B-7937-4C25-B871-FB94247176AC}" srcOrd="0" destOrd="0" presId="urn:microsoft.com/office/officeart/2005/8/layout/hierarchy1"/>
    <dgm:cxn modelId="{F36ADE3F-F37D-4652-98EB-6E6DA5089429}" type="presParOf" srcId="{DF4CE887-9357-4C73-96B8-97DB90957D29}" destId="{1C9A2050-422A-4B6A-86FC-1EB5F3873B4F}" srcOrd="0" destOrd="0" presId="urn:microsoft.com/office/officeart/2005/8/layout/hierarchy1"/>
    <dgm:cxn modelId="{15FE22B1-3CDA-49E9-A697-42A0B44441A0}" type="presParOf" srcId="{1C9A2050-422A-4B6A-86FC-1EB5F3873B4F}" destId="{D00D5FEF-D819-4CDB-9AB0-0866884BB3A5}" srcOrd="0" destOrd="0" presId="urn:microsoft.com/office/officeart/2005/8/layout/hierarchy1"/>
    <dgm:cxn modelId="{3F78CD62-5F6E-488C-9262-BF9EAB6A037A}" type="presParOf" srcId="{D00D5FEF-D819-4CDB-9AB0-0866884BB3A5}" destId="{CDF6C897-0093-4CD8-B72E-F0786F281FF5}" srcOrd="0" destOrd="0" presId="urn:microsoft.com/office/officeart/2005/8/layout/hierarchy1"/>
    <dgm:cxn modelId="{8F762C48-B03B-43FF-9692-CD23389B351A}" type="presParOf" srcId="{D00D5FEF-D819-4CDB-9AB0-0866884BB3A5}" destId="{B6C9C298-DB6A-4139-9042-2C591E3630B9}" srcOrd="1" destOrd="0" presId="urn:microsoft.com/office/officeart/2005/8/layout/hierarchy1"/>
    <dgm:cxn modelId="{A0B3FDDB-BFF3-46A7-BD5B-824DC8E24D82}" type="presParOf" srcId="{1C9A2050-422A-4B6A-86FC-1EB5F3873B4F}" destId="{B3C063AF-E8E0-4E78-AB75-06B6FDE5E446}" srcOrd="1" destOrd="0" presId="urn:microsoft.com/office/officeart/2005/8/layout/hierarchy1"/>
    <dgm:cxn modelId="{436940BC-B3AD-4D82-8E96-BF0DB99442BE}" type="presParOf" srcId="{DF4CE887-9357-4C73-96B8-97DB90957D29}" destId="{DEAAAA9E-D89D-479E-8E06-C26B649261BC}" srcOrd="1" destOrd="0" presId="urn:microsoft.com/office/officeart/2005/8/layout/hierarchy1"/>
    <dgm:cxn modelId="{9B3B93B5-391C-4B26-B9BA-D968A818EC1A}" type="presParOf" srcId="{DEAAAA9E-D89D-479E-8E06-C26B649261BC}" destId="{FCF9C970-D0E6-41AE-9198-1F395234ACF1}" srcOrd="0" destOrd="0" presId="urn:microsoft.com/office/officeart/2005/8/layout/hierarchy1"/>
    <dgm:cxn modelId="{F3CDFD5C-CFC1-497C-8211-248A00C42623}" type="presParOf" srcId="{FCF9C970-D0E6-41AE-9198-1F395234ACF1}" destId="{4C1C6418-7E15-4BE9-B57D-F87757E9D142}" srcOrd="0" destOrd="0" presId="urn:microsoft.com/office/officeart/2005/8/layout/hierarchy1"/>
    <dgm:cxn modelId="{2789FE0A-B8EC-4701-957F-FE701E7B3A4C}" type="presParOf" srcId="{FCF9C970-D0E6-41AE-9198-1F395234ACF1}" destId="{D89149B9-6D6E-43B3-8829-0D1ADE2B0E3F}" srcOrd="1" destOrd="0" presId="urn:microsoft.com/office/officeart/2005/8/layout/hierarchy1"/>
    <dgm:cxn modelId="{D73E7FC7-B291-43CA-A840-7DA722D634E6}" type="presParOf" srcId="{DEAAAA9E-D89D-479E-8E06-C26B649261BC}" destId="{26807A64-BB48-42C5-9089-1023F35D03F8}" srcOrd="1" destOrd="0" presId="urn:microsoft.com/office/officeart/2005/8/layout/hierarchy1"/>
    <dgm:cxn modelId="{D12AABBF-EA09-4134-81BC-598E4BEB5E67}" type="presParOf" srcId="{DF4CE887-9357-4C73-96B8-97DB90957D29}" destId="{A44ECB61-FDB9-472A-A7AC-06244B84D484}" srcOrd="2" destOrd="0" presId="urn:microsoft.com/office/officeart/2005/8/layout/hierarchy1"/>
    <dgm:cxn modelId="{9DC31DA1-1EE2-4CA9-9931-02F38C599F03}" type="presParOf" srcId="{A44ECB61-FDB9-472A-A7AC-06244B84D484}" destId="{0DA50F84-588A-46CD-9E9D-7322BADC6F9D}" srcOrd="0" destOrd="0" presId="urn:microsoft.com/office/officeart/2005/8/layout/hierarchy1"/>
    <dgm:cxn modelId="{FD6816F2-F93F-4B91-808E-7A97A1B17BFE}" type="presParOf" srcId="{0DA50F84-588A-46CD-9E9D-7322BADC6F9D}" destId="{93170D86-16CA-4A65-84AA-86150B9C1CB3}" srcOrd="0" destOrd="0" presId="urn:microsoft.com/office/officeart/2005/8/layout/hierarchy1"/>
    <dgm:cxn modelId="{70C74AE5-7E35-4B5C-8E0A-ECB7320AE23C}" type="presParOf" srcId="{0DA50F84-588A-46CD-9E9D-7322BADC6F9D}" destId="{DBD8CE3B-7937-4C25-B871-FB94247176AC}" srcOrd="1" destOrd="0" presId="urn:microsoft.com/office/officeart/2005/8/layout/hierarchy1"/>
    <dgm:cxn modelId="{52AAA5C4-7513-49E7-BE5B-D75887517AE2}" type="presParOf" srcId="{A44ECB61-FDB9-472A-A7AC-06244B84D484}" destId="{7E1EF152-71D7-4E25-B6BE-2FE3B66D68C3}" srcOrd="1" destOrd="0" presId="urn:microsoft.com/office/officeart/2005/8/layout/hierarchy1"/>
    <dgm:cxn modelId="{0C2CBB4A-2BFA-45D1-A3CE-D59261650E73}" type="presParOf" srcId="{DF4CE887-9357-4C73-96B8-97DB90957D29}" destId="{78E01D53-2313-411B-A3E6-97CC7FD62734}" srcOrd="3" destOrd="0" presId="urn:microsoft.com/office/officeart/2005/8/layout/hierarchy1"/>
    <dgm:cxn modelId="{AE1934AF-88A9-4405-88B0-96FE2A01134A}" type="presParOf" srcId="{78E01D53-2313-411B-A3E6-97CC7FD62734}" destId="{3032337C-2266-42C3-915D-C32CAEA66BB7}" srcOrd="0" destOrd="0" presId="urn:microsoft.com/office/officeart/2005/8/layout/hierarchy1"/>
    <dgm:cxn modelId="{126F3645-E913-4FCA-B5C6-6E78D3010D36}" type="presParOf" srcId="{3032337C-2266-42C3-915D-C32CAEA66BB7}" destId="{E9B589D2-9F10-4738-B69B-182196A7D29E}" srcOrd="0" destOrd="0" presId="urn:microsoft.com/office/officeart/2005/8/layout/hierarchy1"/>
    <dgm:cxn modelId="{8C4B78E9-398B-453F-B09B-59BD2DF1AC2B}" type="presParOf" srcId="{3032337C-2266-42C3-915D-C32CAEA66BB7}" destId="{677954E3-B52A-4559-B77A-DEBA9850CB38}" srcOrd="1" destOrd="0" presId="urn:microsoft.com/office/officeart/2005/8/layout/hierarchy1"/>
    <dgm:cxn modelId="{21C5F21C-EFE3-4CF2-9F4A-7F2EE99429C3}" type="presParOf" srcId="{78E01D53-2313-411B-A3E6-97CC7FD62734}" destId="{C0E89488-0A10-449F-9810-CF7F035C37BC}"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3B48B5B-6470-41B1-902C-8EF1A589114E}"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1599FA3-8F6D-4C87-8F14-C67038B09E0F}">
      <dgm:prSet/>
      <dgm:spPr/>
      <dgm:t>
        <a:bodyPr/>
        <a:lstStyle/>
        <a:p>
          <a:pPr>
            <a:lnSpc>
              <a:spcPct val="100000"/>
            </a:lnSpc>
          </a:pPr>
          <a:r>
            <a:rPr lang="en-US"/>
            <a:t>Patient-centric data ownership</a:t>
          </a:r>
          <a:endParaRPr lang="en-US" b="1" dirty="0"/>
        </a:p>
      </dgm:t>
    </dgm:pt>
    <dgm:pt modelId="{9C5FF8B2-0809-4852-84DF-85719FF4D5DD}" type="parTrans" cxnId="{78BDC71A-8359-471B-91F5-229F5E55FEDA}">
      <dgm:prSet/>
      <dgm:spPr/>
      <dgm:t>
        <a:bodyPr/>
        <a:lstStyle/>
        <a:p>
          <a:endParaRPr lang="en-US"/>
        </a:p>
      </dgm:t>
    </dgm:pt>
    <dgm:pt modelId="{F602026C-B44F-4568-9BC8-C90D41C50C71}" type="sibTrans" cxnId="{78BDC71A-8359-471B-91F5-229F5E55FEDA}">
      <dgm:prSet/>
      <dgm:spPr/>
      <dgm:t>
        <a:bodyPr/>
        <a:lstStyle/>
        <a:p>
          <a:endParaRPr lang="en-US"/>
        </a:p>
      </dgm:t>
    </dgm:pt>
    <dgm:pt modelId="{EAB6B372-F501-46C6-B7B5-1D4C1B622340}">
      <dgm:prSet/>
      <dgm:spPr/>
      <dgm:t>
        <a:bodyPr/>
        <a:lstStyle/>
        <a:p>
          <a:pPr>
            <a:lnSpc>
              <a:spcPct val="100000"/>
            </a:lnSpc>
          </a:pPr>
          <a:r>
            <a:rPr lang="en-US"/>
            <a:t>Inter-hospital interoperability</a:t>
          </a:r>
        </a:p>
      </dgm:t>
    </dgm:pt>
    <dgm:pt modelId="{520172AC-BAEC-435D-89CE-A31EC4B58459}" type="parTrans" cxnId="{6BA3670A-D938-453F-B857-E4E0DF674196}">
      <dgm:prSet/>
      <dgm:spPr/>
      <dgm:t>
        <a:bodyPr/>
        <a:lstStyle/>
        <a:p>
          <a:endParaRPr lang="en-US"/>
        </a:p>
      </dgm:t>
    </dgm:pt>
    <dgm:pt modelId="{989F5FFC-3B05-4921-918B-6DB9803B92A8}" type="sibTrans" cxnId="{6BA3670A-D938-453F-B857-E4E0DF674196}">
      <dgm:prSet/>
      <dgm:spPr/>
      <dgm:t>
        <a:bodyPr/>
        <a:lstStyle/>
        <a:p>
          <a:endParaRPr lang="en-US"/>
        </a:p>
      </dgm:t>
    </dgm:pt>
    <dgm:pt modelId="{43F2F6D4-4C0F-41C7-92F0-D083D22E9439}">
      <dgm:prSet/>
      <dgm:spPr/>
      <dgm:t>
        <a:bodyPr/>
        <a:lstStyle/>
        <a:p>
          <a:pPr>
            <a:lnSpc>
              <a:spcPct val="100000"/>
            </a:lnSpc>
          </a:pPr>
          <a:r>
            <a:rPr lang="en-US"/>
            <a:t>Reduced paperwork and delays</a:t>
          </a:r>
        </a:p>
      </dgm:t>
    </dgm:pt>
    <dgm:pt modelId="{2D5CC61C-D796-4738-9A0E-7F7DA3845D41}" type="parTrans" cxnId="{D21B386D-AE59-4957-A858-A0F39FA7A742}">
      <dgm:prSet/>
      <dgm:spPr/>
      <dgm:t>
        <a:bodyPr/>
        <a:lstStyle/>
        <a:p>
          <a:endParaRPr lang="en-US"/>
        </a:p>
      </dgm:t>
    </dgm:pt>
    <dgm:pt modelId="{A9AA9688-2928-4048-9193-01C38B6427C3}" type="sibTrans" cxnId="{D21B386D-AE59-4957-A858-A0F39FA7A742}">
      <dgm:prSet/>
      <dgm:spPr/>
      <dgm:t>
        <a:bodyPr/>
        <a:lstStyle/>
        <a:p>
          <a:endParaRPr lang="en-US"/>
        </a:p>
      </dgm:t>
    </dgm:pt>
    <dgm:pt modelId="{45F47394-05B3-41F3-81AA-7130874D6074}">
      <dgm:prSet/>
      <dgm:spPr/>
      <dgm:t>
        <a:bodyPr/>
        <a:lstStyle/>
        <a:p>
          <a:pPr>
            <a:lnSpc>
              <a:spcPct val="100000"/>
            </a:lnSpc>
          </a:pPr>
          <a:r>
            <a:rPr lang="en-US"/>
            <a:t>High data integrity and trust</a:t>
          </a:r>
        </a:p>
      </dgm:t>
    </dgm:pt>
    <dgm:pt modelId="{25D0382F-B771-4931-927E-B23C1DD7C2E6}" type="parTrans" cxnId="{9C10999C-0DFF-4DC9-95C0-95ECCC1501C3}">
      <dgm:prSet/>
      <dgm:spPr/>
      <dgm:t>
        <a:bodyPr/>
        <a:lstStyle/>
        <a:p>
          <a:endParaRPr lang="en-US"/>
        </a:p>
      </dgm:t>
    </dgm:pt>
    <dgm:pt modelId="{E703B744-33E2-4A6F-9FFE-7CF17F1DA007}" type="sibTrans" cxnId="{9C10999C-0DFF-4DC9-95C0-95ECCC1501C3}">
      <dgm:prSet/>
      <dgm:spPr/>
      <dgm:t>
        <a:bodyPr/>
        <a:lstStyle/>
        <a:p>
          <a:endParaRPr lang="en-US"/>
        </a:p>
      </dgm:t>
    </dgm:pt>
    <dgm:pt modelId="{576D499E-9632-4A48-A669-BEC9541DB6BE}">
      <dgm:prSet/>
      <dgm:spPr/>
      <dgm:t>
        <a:bodyPr/>
        <a:lstStyle/>
        <a:p>
          <a:pPr>
            <a:lnSpc>
              <a:spcPct val="100000"/>
            </a:lnSpc>
          </a:pPr>
          <a:r>
            <a:rPr lang="en-US"/>
            <a:t>Scalable and future-ready system</a:t>
          </a:r>
        </a:p>
      </dgm:t>
    </dgm:pt>
    <dgm:pt modelId="{9E8EEBF8-B2C9-4BCB-A1E4-13B24019B3DC}" type="parTrans" cxnId="{978752D1-F98D-40C6-9384-94D65C63ADC5}">
      <dgm:prSet/>
      <dgm:spPr/>
      <dgm:t>
        <a:bodyPr/>
        <a:lstStyle/>
        <a:p>
          <a:endParaRPr lang="en-US"/>
        </a:p>
      </dgm:t>
    </dgm:pt>
    <dgm:pt modelId="{8498A2AB-215C-42EB-A9C8-D05F39A68F87}" type="sibTrans" cxnId="{978752D1-F98D-40C6-9384-94D65C63ADC5}">
      <dgm:prSet/>
      <dgm:spPr/>
      <dgm:t>
        <a:bodyPr/>
        <a:lstStyle/>
        <a:p>
          <a:endParaRPr lang="en-US"/>
        </a:p>
      </dgm:t>
    </dgm:pt>
    <dgm:pt modelId="{40F61C46-207E-41E6-A849-0C3CE8F8ADFE}" type="pres">
      <dgm:prSet presAssocID="{C3B48B5B-6470-41B1-902C-8EF1A589114E}" presName="root" presStyleCnt="0">
        <dgm:presLayoutVars>
          <dgm:dir/>
          <dgm:resizeHandles val="exact"/>
        </dgm:presLayoutVars>
      </dgm:prSet>
      <dgm:spPr/>
    </dgm:pt>
    <dgm:pt modelId="{0B0D95FF-BB0A-450C-86B2-77927D3DCBF4}" type="pres">
      <dgm:prSet presAssocID="{41599FA3-8F6D-4C87-8F14-C67038B09E0F}" presName="compNode" presStyleCnt="0"/>
      <dgm:spPr/>
    </dgm:pt>
    <dgm:pt modelId="{78AF4306-3AB9-41BC-90CF-93B7438F1DAD}" type="pres">
      <dgm:prSet presAssocID="{41599FA3-8F6D-4C87-8F14-C67038B09E0F}" presName="bgRect" presStyleLbl="bgShp" presStyleIdx="0" presStyleCnt="5"/>
      <dgm:spPr/>
    </dgm:pt>
    <dgm:pt modelId="{E2DBF0AC-4186-4D13-A4F3-82866BD40AB3}" type="pres">
      <dgm:prSet presAssocID="{41599FA3-8F6D-4C87-8F14-C67038B09E0F}" presName="iconRect" presStyleLbl="node1" presStyleIdx="0" presStyleCnt="5"/>
      <dgm:spPr/>
    </dgm:pt>
    <dgm:pt modelId="{F43E34D4-A705-46BE-900D-6320B0099C38}" type="pres">
      <dgm:prSet presAssocID="{41599FA3-8F6D-4C87-8F14-C67038B09E0F}" presName="spaceRect" presStyleCnt="0"/>
      <dgm:spPr/>
    </dgm:pt>
    <dgm:pt modelId="{EE52751A-22A1-4F8A-95D6-AC347B22CE0F}" type="pres">
      <dgm:prSet presAssocID="{41599FA3-8F6D-4C87-8F14-C67038B09E0F}" presName="parTx" presStyleLbl="revTx" presStyleIdx="0" presStyleCnt="5">
        <dgm:presLayoutVars>
          <dgm:chMax val="0"/>
          <dgm:chPref val="0"/>
        </dgm:presLayoutVars>
      </dgm:prSet>
      <dgm:spPr/>
    </dgm:pt>
    <dgm:pt modelId="{4399711A-127C-4ADF-A358-9077BBD56FC1}" type="pres">
      <dgm:prSet presAssocID="{F602026C-B44F-4568-9BC8-C90D41C50C71}" presName="sibTrans" presStyleCnt="0"/>
      <dgm:spPr/>
    </dgm:pt>
    <dgm:pt modelId="{24E686E8-C4DE-49B0-849D-129AB86771B8}" type="pres">
      <dgm:prSet presAssocID="{EAB6B372-F501-46C6-B7B5-1D4C1B622340}" presName="compNode" presStyleCnt="0"/>
      <dgm:spPr/>
    </dgm:pt>
    <dgm:pt modelId="{6203F43F-507E-49C0-8F02-AB6504AD691D}" type="pres">
      <dgm:prSet presAssocID="{EAB6B372-F501-46C6-B7B5-1D4C1B622340}" presName="bgRect" presStyleLbl="bgShp" presStyleIdx="1" presStyleCnt="5"/>
      <dgm:spPr/>
    </dgm:pt>
    <dgm:pt modelId="{2CEA4205-9F3A-4245-B0B5-F50841008781}" type="pres">
      <dgm:prSet presAssocID="{EAB6B372-F501-46C6-B7B5-1D4C1B622340}" presName="iconRect" presStyleLbl="node1" presStyleIdx="1" presStyleCnt="5"/>
      <dgm:spPr/>
    </dgm:pt>
    <dgm:pt modelId="{40464137-5B03-44B2-9B48-CBE179585F3F}" type="pres">
      <dgm:prSet presAssocID="{EAB6B372-F501-46C6-B7B5-1D4C1B622340}" presName="spaceRect" presStyleCnt="0"/>
      <dgm:spPr/>
    </dgm:pt>
    <dgm:pt modelId="{E54EE76B-2800-468E-B181-770B0479DA8D}" type="pres">
      <dgm:prSet presAssocID="{EAB6B372-F501-46C6-B7B5-1D4C1B622340}" presName="parTx" presStyleLbl="revTx" presStyleIdx="1" presStyleCnt="5">
        <dgm:presLayoutVars>
          <dgm:chMax val="0"/>
          <dgm:chPref val="0"/>
        </dgm:presLayoutVars>
      </dgm:prSet>
      <dgm:spPr/>
    </dgm:pt>
    <dgm:pt modelId="{E63E4FAE-14EE-4BBD-8532-27F7FD9E7760}" type="pres">
      <dgm:prSet presAssocID="{989F5FFC-3B05-4921-918B-6DB9803B92A8}" presName="sibTrans" presStyleCnt="0"/>
      <dgm:spPr/>
    </dgm:pt>
    <dgm:pt modelId="{84A8F744-4F8E-4F15-9591-F7918689E7CD}" type="pres">
      <dgm:prSet presAssocID="{43F2F6D4-4C0F-41C7-92F0-D083D22E9439}" presName="compNode" presStyleCnt="0"/>
      <dgm:spPr/>
    </dgm:pt>
    <dgm:pt modelId="{CAF71531-0EE1-47E7-A845-5E926006E171}" type="pres">
      <dgm:prSet presAssocID="{43F2F6D4-4C0F-41C7-92F0-D083D22E9439}" presName="bgRect" presStyleLbl="bgShp" presStyleIdx="2" presStyleCnt="5"/>
      <dgm:spPr/>
    </dgm:pt>
    <dgm:pt modelId="{D17828AB-4334-49BC-9532-191DC4AB6228}" type="pres">
      <dgm:prSet presAssocID="{43F2F6D4-4C0F-41C7-92F0-D083D22E9439}" presName="iconRect" presStyleLbl="node1" presStyleIdx="2" presStyleCnt="5"/>
      <dgm:spPr/>
    </dgm:pt>
    <dgm:pt modelId="{19CD6DE9-2EF3-467C-B193-2B7388F5EC73}" type="pres">
      <dgm:prSet presAssocID="{43F2F6D4-4C0F-41C7-92F0-D083D22E9439}" presName="spaceRect" presStyleCnt="0"/>
      <dgm:spPr/>
    </dgm:pt>
    <dgm:pt modelId="{405594E5-B956-48E3-95AF-628FC5752E3E}" type="pres">
      <dgm:prSet presAssocID="{43F2F6D4-4C0F-41C7-92F0-D083D22E9439}" presName="parTx" presStyleLbl="revTx" presStyleIdx="2" presStyleCnt="5">
        <dgm:presLayoutVars>
          <dgm:chMax val="0"/>
          <dgm:chPref val="0"/>
        </dgm:presLayoutVars>
      </dgm:prSet>
      <dgm:spPr/>
    </dgm:pt>
    <dgm:pt modelId="{A619335F-581B-47AB-90BF-6137D4D1294C}" type="pres">
      <dgm:prSet presAssocID="{A9AA9688-2928-4048-9193-01C38B6427C3}" presName="sibTrans" presStyleCnt="0"/>
      <dgm:spPr/>
    </dgm:pt>
    <dgm:pt modelId="{3D23C105-8060-422E-A5AF-22A27C4407CD}" type="pres">
      <dgm:prSet presAssocID="{45F47394-05B3-41F3-81AA-7130874D6074}" presName="compNode" presStyleCnt="0"/>
      <dgm:spPr/>
    </dgm:pt>
    <dgm:pt modelId="{D9A47770-968C-48D2-9A1F-414A3FCB413E}" type="pres">
      <dgm:prSet presAssocID="{45F47394-05B3-41F3-81AA-7130874D6074}" presName="bgRect" presStyleLbl="bgShp" presStyleIdx="3" presStyleCnt="5"/>
      <dgm:spPr/>
    </dgm:pt>
    <dgm:pt modelId="{3CDA4A59-C139-4124-A0EC-64CBF6B93DEC}" type="pres">
      <dgm:prSet presAssocID="{45F47394-05B3-41F3-81AA-7130874D6074}" presName="iconRect" presStyleLbl="node1" presStyleIdx="3" presStyleCnt="5"/>
      <dgm:spPr/>
    </dgm:pt>
    <dgm:pt modelId="{E1E89D07-8580-46B3-B3F4-D6581F8983D0}" type="pres">
      <dgm:prSet presAssocID="{45F47394-05B3-41F3-81AA-7130874D6074}" presName="spaceRect" presStyleCnt="0"/>
      <dgm:spPr/>
    </dgm:pt>
    <dgm:pt modelId="{AEE09D1A-C811-4A53-8A05-F44938D23F91}" type="pres">
      <dgm:prSet presAssocID="{45F47394-05B3-41F3-81AA-7130874D6074}" presName="parTx" presStyleLbl="revTx" presStyleIdx="3" presStyleCnt="5">
        <dgm:presLayoutVars>
          <dgm:chMax val="0"/>
          <dgm:chPref val="0"/>
        </dgm:presLayoutVars>
      </dgm:prSet>
      <dgm:spPr/>
    </dgm:pt>
    <dgm:pt modelId="{67DBFD97-FCC8-4F23-8173-1E57412A554F}" type="pres">
      <dgm:prSet presAssocID="{E703B744-33E2-4A6F-9FFE-7CF17F1DA007}" presName="sibTrans" presStyleCnt="0"/>
      <dgm:spPr/>
    </dgm:pt>
    <dgm:pt modelId="{0CD2EEDD-7787-4122-AB34-7CCEF1663995}" type="pres">
      <dgm:prSet presAssocID="{576D499E-9632-4A48-A669-BEC9541DB6BE}" presName="compNode" presStyleCnt="0"/>
      <dgm:spPr/>
    </dgm:pt>
    <dgm:pt modelId="{F422E102-29F9-4040-A6CC-9A2012B78958}" type="pres">
      <dgm:prSet presAssocID="{576D499E-9632-4A48-A669-BEC9541DB6BE}" presName="bgRect" presStyleLbl="bgShp" presStyleIdx="4" presStyleCnt="5"/>
      <dgm:spPr/>
    </dgm:pt>
    <dgm:pt modelId="{87614561-C8AC-4D24-86A2-880317F97BF2}" type="pres">
      <dgm:prSet presAssocID="{576D499E-9632-4A48-A669-BEC9541DB6BE}" presName="iconRect" presStyleLbl="node1" presStyleIdx="4" presStyleCnt="5"/>
      <dgm:spPr/>
    </dgm:pt>
    <dgm:pt modelId="{4F9E7EF8-74AF-4655-B719-A4E0C6CEB153}" type="pres">
      <dgm:prSet presAssocID="{576D499E-9632-4A48-A669-BEC9541DB6BE}" presName="spaceRect" presStyleCnt="0"/>
      <dgm:spPr/>
    </dgm:pt>
    <dgm:pt modelId="{8E17AF5E-B6D6-4CBB-96D5-7100027F0161}" type="pres">
      <dgm:prSet presAssocID="{576D499E-9632-4A48-A669-BEC9541DB6BE}" presName="parTx" presStyleLbl="revTx" presStyleIdx="4" presStyleCnt="5">
        <dgm:presLayoutVars>
          <dgm:chMax val="0"/>
          <dgm:chPref val="0"/>
        </dgm:presLayoutVars>
      </dgm:prSet>
      <dgm:spPr/>
    </dgm:pt>
  </dgm:ptLst>
  <dgm:cxnLst>
    <dgm:cxn modelId="{6BA3670A-D938-453F-B857-E4E0DF674196}" srcId="{C3B48B5B-6470-41B1-902C-8EF1A589114E}" destId="{EAB6B372-F501-46C6-B7B5-1D4C1B622340}" srcOrd="1" destOrd="0" parTransId="{520172AC-BAEC-435D-89CE-A31EC4B58459}" sibTransId="{989F5FFC-3B05-4921-918B-6DB9803B92A8}"/>
    <dgm:cxn modelId="{78BDC71A-8359-471B-91F5-229F5E55FEDA}" srcId="{C3B48B5B-6470-41B1-902C-8EF1A589114E}" destId="{41599FA3-8F6D-4C87-8F14-C67038B09E0F}" srcOrd="0" destOrd="0" parTransId="{9C5FF8B2-0809-4852-84DF-85719FF4D5DD}" sibTransId="{F602026C-B44F-4568-9BC8-C90D41C50C71}"/>
    <dgm:cxn modelId="{EC00C146-5D34-41E3-BFC0-66988FC9A678}" type="presOf" srcId="{45F47394-05B3-41F3-81AA-7130874D6074}" destId="{AEE09D1A-C811-4A53-8A05-F44938D23F91}" srcOrd="0" destOrd="0" presId="urn:microsoft.com/office/officeart/2018/2/layout/IconVerticalSolidList"/>
    <dgm:cxn modelId="{D21B386D-AE59-4957-A858-A0F39FA7A742}" srcId="{C3B48B5B-6470-41B1-902C-8EF1A589114E}" destId="{43F2F6D4-4C0F-41C7-92F0-D083D22E9439}" srcOrd="2" destOrd="0" parTransId="{2D5CC61C-D796-4738-9A0E-7F7DA3845D41}" sibTransId="{A9AA9688-2928-4048-9193-01C38B6427C3}"/>
    <dgm:cxn modelId="{01635184-FA7C-4E39-ADA9-9AC6C5585070}" type="presOf" srcId="{43F2F6D4-4C0F-41C7-92F0-D083D22E9439}" destId="{405594E5-B956-48E3-95AF-628FC5752E3E}" srcOrd="0" destOrd="0" presId="urn:microsoft.com/office/officeart/2018/2/layout/IconVerticalSolidList"/>
    <dgm:cxn modelId="{3D5BA795-89A1-4258-BA05-DBE59C22CAD2}" type="presOf" srcId="{576D499E-9632-4A48-A669-BEC9541DB6BE}" destId="{8E17AF5E-B6D6-4CBB-96D5-7100027F0161}" srcOrd="0" destOrd="0" presId="urn:microsoft.com/office/officeart/2018/2/layout/IconVerticalSolidList"/>
    <dgm:cxn modelId="{9C10999C-0DFF-4DC9-95C0-95ECCC1501C3}" srcId="{C3B48B5B-6470-41B1-902C-8EF1A589114E}" destId="{45F47394-05B3-41F3-81AA-7130874D6074}" srcOrd="3" destOrd="0" parTransId="{25D0382F-B771-4931-927E-B23C1DD7C2E6}" sibTransId="{E703B744-33E2-4A6F-9FFE-7CF17F1DA007}"/>
    <dgm:cxn modelId="{749F16AC-522A-4518-B583-E0F7DD448111}" type="presOf" srcId="{41599FA3-8F6D-4C87-8F14-C67038B09E0F}" destId="{EE52751A-22A1-4F8A-95D6-AC347B22CE0F}" srcOrd="0" destOrd="0" presId="urn:microsoft.com/office/officeart/2018/2/layout/IconVerticalSolidList"/>
    <dgm:cxn modelId="{9B6FBCB5-4DB2-478C-A783-EF49D222B276}" type="presOf" srcId="{C3B48B5B-6470-41B1-902C-8EF1A589114E}" destId="{40F61C46-207E-41E6-A849-0C3CE8F8ADFE}" srcOrd="0" destOrd="0" presId="urn:microsoft.com/office/officeart/2018/2/layout/IconVerticalSolidList"/>
    <dgm:cxn modelId="{2A8AB8BC-2250-4F85-B0E7-88C9A12C3004}" type="presOf" srcId="{EAB6B372-F501-46C6-B7B5-1D4C1B622340}" destId="{E54EE76B-2800-468E-B181-770B0479DA8D}" srcOrd="0" destOrd="0" presId="urn:microsoft.com/office/officeart/2018/2/layout/IconVerticalSolidList"/>
    <dgm:cxn modelId="{978752D1-F98D-40C6-9384-94D65C63ADC5}" srcId="{C3B48B5B-6470-41B1-902C-8EF1A589114E}" destId="{576D499E-9632-4A48-A669-BEC9541DB6BE}" srcOrd="4" destOrd="0" parTransId="{9E8EEBF8-B2C9-4BCB-A1E4-13B24019B3DC}" sibTransId="{8498A2AB-215C-42EB-A9C8-D05F39A68F87}"/>
    <dgm:cxn modelId="{2D4EB201-94FE-4BAC-A884-329E7245315D}" type="presParOf" srcId="{40F61C46-207E-41E6-A849-0C3CE8F8ADFE}" destId="{0B0D95FF-BB0A-450C-86B2-77927D3DCBF4}" srcOrd="0" destOrd="0" presId="urn:microsoft.com/office/officeart/2018/2/layout/IconVerticalSolidList"/>
    <dgm:cxn modelId="{5956CE8C-9963-4522-83F4-9856AD718D48}" type="presParOf" srcId="{0B0D95FF-BB0A-450C-86B2-77927D3DCBF4}" destId="{78AF4306-3AB9-41BC-90CF-93B7438F1DAD}" srcOrd="0" destOrd="0" presId="urn:microsoft.com/office/officeart/2018/2/layout/IconVerticalSolidList"/>
    <dgm:cxn modelId="{A9DC40B3-C444-45EA-8BA7-1A7360487FE0}" type="presParOf" srcId="{0B0D95FF-BB0A-450C-86B2-77927D3DCBF4}" destId="{E2DBF0AC-4186-4D13-A4F3-82866BD40AB3}" srcOrd="1" destOrd="0" presId="urn:microsoft.com/office/officeart/2018/2/layout/IconVerticalSolidList"/>
    <dgm:cxn modelId="{39D9A33E-FD1A-4FE0-8E2B-AF97ECAC8139}" type="presParOf" srcId="{0B0D95FF-BB0A-450C-86B2-77927D3DCBF4}" destId="{F43E34D4-A705-46BE-900D-6320B0099C38}" srcOrd="2" destOrd="0" presId="urn:microsoft.com/office/officeart/2018/2/layout/IconVerticalSolidList"/>
    <dgm:cxn modelId="{3672F75C-EEB6-45AC-AD90-8AB66A180C65}" type="presParOf" srcId="{0B0D95FF-BB0A-450C-86B2-77927D3DCBF4}" destId="{EE52751A-22A1-4F8A-95D6-AC347B22CE0F}" srcOrd="3" destOrd="0" presId="urn:microsoft.com/office/officeart/2018/2/layout/IconVerticalSolidList"/>
    <dgm:cxn modelId="{64606DDA-1162-46AF-859D-52E54B616DD3}" type="presParOf" srcId="{40F61C46-207E-41E6-A849-0C3CE8F8ADFE}" destId="{4399711A-127C-4ADF-A358-9077BBD56FC1}" srcOrd="1" destOrd="0" presId="urn:microsoft.com/office/officeart/2018/2/layout/IconVerticalSolidList"/>
    <dgm:cxn modelId="{D335CF54-5BBE-461E-A7F8-E98FC85098F7}" type="presParOf" srcId="{40F61C46-207E-41E6-A849-0C3CE8F8ADFE}" destId="{24E686E8-C4DE-49B0-849D-129AB86771B8}" srcOrd="2" destOrd="0" presId="urn:microsoft.com/office/officeart/2018/2/layout/IconVerticalSolidList"/>
    <dgm:cxn modelId="{E217D613-A7D9-4B54-B4D2-79DAB2E94D96}" type="presParOf" srcId="{24E686E8-C4DE-49B0-849D-129AB86771B8}" destId="{6203F43F-507E-49C0-8F02-AB6504AD691D}" srcOrd="0" destOrd="0" presId="urn:microsoft.com/office/officeart/2018/2/layout/IconVerticalSolidList"/>
    <dgm:cxn modelId="{F6EDB537-AA13-46EB-A4D1-5FAA66CD6855}" type="presParOf" srcId="{24E686E8-C4DE-49B0-849D-129AB86771B8}" destId="{2CEA4205-9F3A-4245-B0B5-F50841008781}" srcOrd="1" destOrd="0" presId="urn:microsoft.com/office/officeart/2018/2/layout/IconVerticalSolidList"/>
    <dgm:cxn modelId="{C0861BA9-47FC-49FD-953D-D11DFBFF68F8}" type="presParOf" srcId="{24E686E8-C4DE-49B0-849D-129AB86771B8}" destId="{40464137-5B03-44B2-9B48-CBE179585F3F}" srcOrd="2" destOrd="0" presId="urn:microsoft.com/office/officeart/2018/2/layout/IconVerticalSolidList"/>
    <dgm:cxn modelId="{77BF6254-E9D9-418E-A2BB-62A9B0430428}" type="presParOf" srcId="{24E686E8-C4DE-49B0-849D-129AB86771B8}" destId="{E54EE76B-2800-468E-B181-770B0479DA8D}" srcOrd="3" destOrd="0" presId="urn:microsoft.com/office/officeart/2018/2/layout/IconVerticalSolidList"/>
    <dgm:cxn modelId="{8610C65F-35F8-4D13-AD52-D6340448E53F}" type="presParOf" srcId="{40F61C46-207E-41E6-A849-0C3CE8F8ADFE}" destId="{E63E4FAE-14EE-4BBD-8532-27F7FD9E7760}" srcOrd="3" destOrd="0" presId="urn:microsoft.com/office/officeart/2018/2/layout/IconVerticalSolidList"/>
    <dgm:cxn modelId="{D09C8097-0328-47E0-A192-8DE6E2B47BB2}" type="presParOf" srcId="{40F61C46-207E-41E6-A849-0C3CE8F8ADFE}" destId="{84A8F744-4F8E-4F15-9591-F7918689E7CD}" srcOrd="4" destOrd="0" presId="urn:microsoft.com/office/officeart/2018/2/layout/IconVerticalSolidList"/>
    <dgm:cxn modelId="{B4C6D121-AC0F-4665-8AA7-BD0128052310}" type="presParOf" srcId="{84A8F744-4F8E-4F15-9591-F7918689E7CD}" destId="{CAF71531-0EE1-47E7-A845-5E926006E171}" srcOrd="0" destOrd="0" presId="urn:microsoft.com/office/officeart/2018/2/layout/IconVerticalSolidList"/>
    <dgm:cxn modelId="{55BE874B-B178-4FD5-B505-9AAC2601D37B}" type="presParOf" srcId="{84A8F744-4F8E-4F15-9591-F7918689E7CD}" destId="{D17828AB-4334-49BC-9532-191DC4AB6228}" srcOrd="1" destOrd="0" presId="urn:microsoft.com/office/officeart/2018/2/layout/IconVerticalSolidList"/>
    <dgm:cxn modelId="{C74CEF7C-04C1-4573-99B5-E24AE4FBA684}" type="presParOf" srcId="{84A8F744-4F8E-4F15-9591-F7918689E7CD}" destId="{19CD6DE9-2EF3-467C-B193-2B7388F5EC73}" srcOrd="2" destOrd="0" presId="urn:microsoft.com/office/officeart/2018/2/layout/IconVerticalSolidList"/>
    <dgm:cxn modelId="{C4020E3E-A05C-4FF7-951D-E525EF5A61DC}" type="presParOf" srcId="{84A8F744-4F8E-4F15-9591-F7918689E7CD}" destId="{405594E5-B956-48E3-95AF-628FC5752E3E}" srcOrd="3" destOrd="0" presId="urn:microsoft.com/office/officeart/2018/2/layout/IconVerticalSolidList"/>
    <dgm:cxn modelId="{0564F417-4DE5-42CF-A32D-6A52244B179D}" type="presParOf" srcId="{40F61C46-207E-41E6-A849-0C3CE8F8ADFE}" destId="{A619335F-581B-47AB-90BF-6137D4D1294C}" srcOrd="5" destOrd="0" presId="urn:microsoft.com/office/officeart/2018/2/layout/IconVerticalSolidList"/>
    <dgm:cxn modelId="{2D6B6ABE-EF93-4C44-9885-84FD89DE856F}" type="presParOf" srcId="{40F61C46-207E-41E6-A849-0C3CE8F8ADFE}" destId="{3D23C105-8060-422E-A5AF-22A27C4407CD}" srcOrd="6" destOrd="0" presId="urn:microsoft.com/office/officeart/2018/2/layout/IconVerticalSolidList"/>
    <dgm:cxn modelId="{C7692B44-477C-4AE9-A8A2-C0576C36D2E9}" type="presParOf" srcId="{3D23C105-8060-422E-A5AF-22A27C4407CD}" destId="{D9A47770-968C-48D2-9A1F-414A3FCB413E}" srcOrd="0" destOrd="0" presId="urn:microsoft.com/office/officeart/2018/2/layout/IconVerticalSolidList"/>
    <dgm:cxn modelId="{CA156F86-3E70-44A0-8259-9011B07786FB}" type="presParOf" srcId="{3D23C105-8060-422E-A5AF-22A27C4407CD}" destId="{3CDA4A59-C139-4124-A0EC-64CBF6B93DEC}" srcOrd="1" destOrd="0" presId="urn:microsoft.com/office/officeart/2018/2/layout/IconVerticalSolidList"/>
    <dgm:cxn modelId="{B254B2DF-1937-49D6-B691-46D9A3868350}" type="presParOf" srcId="{3D23C105-8060-422E-A5AF-22A27C4407CD}" destId="{E1E89D07-8580-46B3-B3F4-D6581F8983D0}" srcOrd="2" destOrd="0" presId="urn:microsoft.com/office/officeart/2018/2/layout/IconVerticalSolidList"/>
    <dgm:cxn modelId="{56E421CD-696E-4524-8333-F88B984DA801}" type="presParOf" srcId="{3D23C105-8060-422E-A5AF-22A27C4407CD}" destId="{AEE09D1A-C811-4A53-8A05-F44938D23F91}" srcOrd="3" destOrd="0" presId="urn:microsoft.com/office/officeart/2018/2/layout/IconVerticalSolidList"/>
    <dgm:cxn modelId="{D918842D-B3D5-448C-9CE1-C83948F6E081}" type="presParOf" srcId="{40F61C46-207E-41E6-A849-0C3CE8F8ADFE}" destId="{67DBFD97-FCC8-4F23-8173-1E57412A554F}" srcOrd="7" destOrd="0" presId="urn:microsoft.com/office/officeart/2018/2/layout/IconVerticalSolidList"/>
    <dgm:cxn modelId="{1E6BE786-9829-460F-9A19-767DD50A188C}" type="presParOf" srcId="{40F61C46-207E-41E6-A849-0C3CE8F8ADFE}" destId="{0CD2EEDD-7787-4122-AB34-7CCEF1663995}" srcOrd="8" destOrd="0" presId="urn:microsoft.com/office/officeart/2018/2/layout/IconVerticalSolidList"/>
    <dgm:cxn modelId="{0F5C782F-F2EB-400A-A608-0BEBAA92087C}" type="presParOf" srcId="{0CD2EEDD-7787-4122-AB34-7CCEF1663995}" destId="{F422E102-29F9-4040-A6CC-9A2012B78958}" srcOrd="0" destOrd="0" presId="urn:microsoft.com/office/officeart/2018/2/layout/IconVerticalSolidList"/>
    <dgm:cxn modelId="{B20079D4-0221-4BFD-8618-6A48195AC94B}" type="presParOf" srcId="{0CD2EEDD-7787-4122-AB34-7CCEF1663995}" destId="{87614561-C8AC-4D24-86A2-880317F97BF2}" srcOrd="1" destOrd="0" presId="urn:microsoft.com/office/officeart/2018/2/layout/IconVerticalSolidList"/>
    <dgm:cxn modelId="{9C63917E-3852-4C2C-9CCF-45D979E9AFEF}" type="presParOf" srcId="{0CD2EEDD-7787-4122-AB34-7CCEF1663995}" destId="{4F9E7EF8-74AF-4655-B719-A4E0C6CEB153}" srcOrd="2" destOrd="0" presId="urn:microsoft.com/office/officeart/2018/2/layout/IconVerticalSolidList"/>
    <dgm:cxn modelId="{85D126A4-1ABA-4FDA-A6C0-AA92087308A5}" type="presParOf" srcId="{0CD2EEDD-7787-4122-AB34-7CCEF1663995}" destId="{8E17AF5E-B6D6-4CBB-96D5-7100027F0161}" srcOrd="3" destOrd="0" presId="urn:microsoft.com/office/officeart/2018/2/layout/IconVerticalSoli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C52B53-5FF1-4092-93E7-6DE089D2CE2C}"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1A7BD970-605A-46DC-A3E3-7D9FD855C421}">
      <dgm:prSet/>
      <dgm:spPr/>
      <dgm:t>
        <a:bodyPr/>
        <a:lstStyle/>
        <a:p>
          <a:pPr>
            <a:buFont typeface="Arial" panose="020B0604020202020204" pitchFamily="34" charset="0"/>
            <a:buChar char="•"/>
          </a:pPr>
          <a:r>
            <a:rPr lang="en-US" dirty="0"/>
            <a:t>AI-based health analytics</a:t>
          </a:r>
        </a:p>
        <a:p>
          <a:pPr>
            <a:buFont typeface="Arial" panose="020B0604020202020204" pitchFamily="34" charset="0"/>
            <a:buChar char="•"/>
          </a:pPr>
          <a:endParaRPr lang="en-US" dirty="0"/>
        </a:p>
      </dgm:t>
    </dgm:pt>
    <dgm:pt modelId="{41C34023-8DF3-4198-9F38-491A00E33D3C}" type="parTrans" cxnId="{D4E7E69A-C2C6-4139-87F6-99E1E169B400}">
      <dgm:prSet/>
      <dgm:spPr/>
      <dgm:t>
        <a:bodyPr/>
        <a:lstStyle/>
        <a:p>
          <a:endParaRPr lang="en-US"/>
        </a:p>
      </dgm:t>
    </dgm:pt>
    <dgm:pt modelId="{803630A7-BBB2-4D7A-A81C-A443FBDE879A}" type="sibTrans" cxnId="{D4E7E69A-C2C6-4139-87F6-99E1E169B400}">
      <dgm:prSet/>
      <dgm:spPr/>
      <dgm:t>
        <a:bodyPr/>
        <a:lstStyle/>
        <a:p>
          <a:endParaRPr lang="en-US"/>
        </a:p>
      </dgm:t>
    </dgm:pt>
    <dgm:pt modelId="{11E4FE9B-32B4-41B2-B566-5B5068799EA4}">
      <dgm:prSet/>
      <dgm:spPr/>
      <dgm:t>
        <a:bodyPr/>
        <a:lstStyle/>
        <a:p>
          <a:pPr>
            <a:buFont typeface="Arial" panose="020B0604020202020204" pitchFamily="34" charset="0"/>
            <a:buChar char="•"/>
          </a:pPr>
          <a:r>
            <a:rPr lang="en-US" dirty="0"/>
            <a:t>Integration with insurance providers</a:t>
          </a:r>
        </a:p>
        <a:p>
          <a:pPr>
            <a:buFont typeface="Arial" panose="020B0604020202020204" pitchFamily="34" charset="0"/>
            <a:buChar char="•"/>
          </a:pPr>
          <a:endParaRPr lang="en-US" dirty="0"/>
        </a:p>
      </dgm:t>
    </dgm:pt>
    <dgm:pt modelId="{F3D99BE0-49FA-4227-A5FD-EFA85DEDF417}" type="parTrans" cxnId="{12C789E4-723D-473B-913E-5906376D2C72}">
      <dgm:prSet/>
      <dgm:spPr/>
      <dgm:t>
        <a:bodyPr/>
        <a:lstStyle/>
        <a:p>
          <a:endParaRPr lang="en-US"/>
        </a:p>
      </dgm:t>
    </dgm:pt>
    <dgm:pt modelId="{546B9749-5485-4080-B8A4-37A22AF3E8F3}" type="sibTrans" cxnId="{12C789E4-723D-473B-913E-5906376D2C72}">
      <dgm:prSet/>
      <dgm:spPr/>
      <dgm:t>
        <a:bodyPr/>
        <a:lstStyle/>
        <a:p>
          <a:endParaRPr lang="en-US"/>
        </a:p>
      </dgm:t>
    </dgm:pt>
    <dgm:pt modelId="{1C72FDCC-41A6-4EFE-AD03-E72B4B9947B9}">
      <dgm:prSet/>
      <dgm:spPr/>
      <dgm:t>
        <a:bodyPr/>
        <a:lstStyle/>
        <a:p>
          <a:pPr>
            <a:buFont typeface="Arial" panose="020B0604020202020204" pitchFamily="34" charset="0"/>
            <a:buChar char="•"/>
          </a:pPr>
          <a:r>
            <a:rPr lang="en-US" dirty="0"/>
            <a:t>Mobile application</a:t>
          </a:r>
        </a:p>
        <a:p>
          <a:pPr>
            <a:buFont typeface="Arial" panose="020B0604020202020204" pitchFamily="34" charset="0"/>
            <a:buChar char="•"/>
          </a:pPr>
          <a:endParaRPr lang="en-US" dirty="0"/>
        </a:p>
      </dgm:t>
    </dgm:pt>
    <dgm:pt modelId="{87C6D813-C990-4B38-8197-36FA8FBBF303}" type="parTrans" cxnId="{1FE66E2E-2BF2-4B23-8216-C1973DDB52CF}">
      <dgm:prSet/>
      <dgm:spPr/>
      <dgm:t>
        <a:bodyPr/>
        <a:lstStyle/>
        <a:p>
          <a:endParaRPr lang="en-US"/>
        </a:p>
      </dgm:t>
    </dgm:pt>
    <dgm:pt modelId="{414C9280-9394-468F-B1C7-892D9C0DDAED}" type="sibTrans" cxnId="{1FE66E2E-2BF2-4B23-8216-C1973DDB52CF}">
      <dgm:prSet/>
      <dgm:spPr/>
      <dgm:t>
        <a:bodyPr/>
        <a:lstStyle/>
        <a:p>
          <a:endParaRPr lang="en-US"/>
        </a:p>
      </dgm:t>
    </dgm:pt>
    <dgm:pt modelId="{9C86630B-DF39-48B8-9BB8-F0A1C804DEF5}">
      <dgm:prSet/>
      <dgm:spPr/>
      <dgm:t>
        <a:bodyPr/>
        <a:lstStyle/>
        <a:p>
          <a:pPr>
            <a:buFont typeface="Arial" panose="020B0604020202020204" pitchFamily="34" charset="0"/>
            <a:buChar char="•"/>
          </a:pPr>
          <a:r>
            <a:rPr lang="en-US"/>
            <a:t>Government healthcare system integration</a:t>
          </a:r>
          <a:endParaRPr lang="en-US" dirty="0"/>
        </a:p>
      </dgm:t>
    </dgm:pt>
    <dgm:pt modelId="{3C54D012-002D-4938-B796-B4A65BCEBCBF}" type="parTrans" cxnId="{E308C2BC-90BE-44A5-9EDF-072D3003FC6A}">
      <dgm:prSet/>
      <dgm:spPr/>
      <dgm:t>
        <a:bodyPr/>
        <a:lstStyle/>
        <a:p>
          <a:endParaRPr lang="en-US"/>
        </a:p>
      </dgm:t>
    </dgm:pt>
    <dgm:pt modelId="{C6B9590E-40F6-4DC9-BFBC-E18920F12860}" type="sibTrans" cxnId="{E308C2BC-90BE-44A5-9EDF-072D3003FC6A}">
      <dgm:prSet/>
      <dgm:spPr/>
      <dgm:t>
        <a:bodyPr/>
        <a:lstStyle/>
        <a:p>
          <a:endParaRPr lang="en-US"/>
        </a:p>
      </dgm:t>
    </dgm:pt>
    <dgm:pt modelId="{B1E30FC2-BE5F-4924-869D-275EC2BE7B77}" type="pres">
      <dgm:prSet presAssocID="{8AC52B53-5FF1-4092-93E7-6DE089D2CE2C}" presName="hierChild1" presStyleCnt="0">
        <dgm:presLayoutVars>
          <dgm:chPref val="1"/>
          <dgm:dir/>
          <dgm:animOne val="branch"/>
          <dgm:animLvl val="lvl"/>
          <dgm:resizeHandles/>
        </dgm:presLayoutVars>
      </dgm:prSet>
      <dgm:spPr/>
    </dgm:pt>
    <dgm:pt modelId="{7388AF62-E53A-4790-B53E-496B40361677}" type="pres">
      <dgm:prSet presAssocID="{1A7BD970-605A-46DC-A3E3-7D9FD855C421}" presName="hierRoot1" presStyleCnt="0"/>
      <dgm:spPr/>
    </dgm:pt>
    <dgm:pt modelId="{990C2ACD-4871-43F8-AC1A-4D273B4C9D3E}" type="pres">
      <dgm:prSet presAssocID="{1A7BD970-605A-46DC-A3E3-7D9FD855C421}" presName="composite" presStyleCnt="0"/>
      <dgm:spPr/>
    </dgm:pt>
    <dgm:pt modelId="{8E9AA6E4-F143-4C37-9FB8-6182B912AEFC}" type="pres">
      <dgm:prSet presAssocID="{1A7BD970-605A-46DC-A3E3-7D9FD855C421}" presName="background" presStyleLbl="node0" presStyleIdx="0" presStyleCnt="4"/>
      <dgm:spPr/>
    </dgm:pt>
    <dgm:pt modelId="{C110690B-8A3D-455C-8124-CBD3B3295F59}" type="pres">
      <dgm:prSet presAssocID="{1A7BD970-605A-46DC-A3E3-7D9FD855C421}" presName="text" presStyleLbl="fgAcc0" presStyleIdx="0" presStyleCnt="4">
        <dgm:presLayoutVars>
          <dgm:chPref val="3"/>
        </dgm:presLayoutVars>
      </dgm:prSet>
      <dgm:spPr/>
    </dgm:pt>
    <dgm:pt modelId="{811FDDDE-7879-4042-BE84-058A89235830}" type="pres">
      <dgm:prSet presAssocID="{1A7BD970-605A-46DC-A3E3-7D9FD855C421}" presName="hierChild2" presStyleCnt="0"/>
      <dgm:spPr/>
    </dgm:pt>
    <dgm:pt modelId="{B596D917-8B1A-4A5D-BCE4-EB37BBD4E70A}" type="pres">
      <dgm:prSet presAssocID="{11E4FE9B-32B4-41B2-B566-5B5068799EA4}" presName="hierRoot1" presStyleCnt="0"/>
      <dgm:spPr/>
    </dgm:pt>
    <dgm:pt modelId="{9AE3B5C1-B43E-4921-A919-A68ED162A9F0}" type="pres">
      <dgm:prSet presAssocID="{11E4FE9B-32B4-41B2-B566-5B5068799EA4}" presName="composite" presStyleCnt="0"/>
      <dgm:spPr/>
    </dgm:pt>
    <dgm:pt modelId="{398360D3-E0E5-4833-9039-CA58C423AE39}" type="pres">
      <dgm:prSet presAssocID="{11E4FE9B-32B4-41B2-B566-5B5068799EA4}" presName="background" presStyleLbl="node0" presStyleIdx="1" presStyleCnt="4"/>
      <dgm:spPr/>
    </dgm:pt>
    <dgm:pt modelId="{E6B24EA7-2D92-42BF-8EBA-E772512EA74E}" type="pres">
      <dgm:prSet presAssocID="{11E4FE9B-32B4-41B2-B566-5B5068799EA4}" presName="text" presStyleLbl="fgAcc0" presStyleIdx="1" presStyleCnt="4">
        <dgm:presLayoutVars>
          <dgm:chPref val="3"/>
        </dgm:presLayoutVars>
      </dgm:prSet>
      <dgm:spPr/>
    </dgm:pt>
    <dgm:pt modelId="{69C3006F-4C28-497C-A172-3D240355304C}" type="pres">
      <dgm:prSet presAssocID="{11E4FE9B-32B4-41B2-B566-5B5068799EA4}" presName="hierChild2" presStyleCnt="0"/>
      <dgm:spPr/>
    </dgm:pt>
    <dgm:pt modelId="{2844E13A-24FD-49C7-9506-1B6B8F3BE04E}" type="pres">
      <dgm:prSet presAssocID="{1C72FDCC-41A6-4EFE-AD03-E72B4B9947B9}" presName="hierRoot1" presStyleCnt="0"/>
      <dgm:spPr/>
    </dgm:pt>
    <dgm:pt modelId="{1251BC9E-DDA4-40BB-AFAD-EB4384C3C859}" type="pres">
      <dgm:prSet presAssocID="{1C72FDCC-41A6-4EFE-AD03-E72B4B9947B9}" presName="composite" presStyleCnt="0"/>
      <dgm:spPr/>
    </dgm:pt>
    <dgm:pt modelId="{F30994CA-C0F8-42C7-A64E-3BB10D136470}" type="pres">
      <dgm:prSet presAssocID="{1C72FDCC-41A6-4EFE-AD03-E72B4B9947B9}" presName="background" presStyleLbl="node0" presStyleIdx="2" presStyleCnt="4"/>
      <dgm:spPr/>
    </dgm:pt>
    <dgm:pt modelId="{E65D44BF-4A7C-4F57-A883-D7E86B40F8F4}" type="pres">
      <dgm:prSet presAssocID="{1C72FDCC-41A6-4EFE-AD03-E72B4B9947B9}" presName="text" presStyleLbl="fgAcc0" presStyleIdx="2" presStyleCnt="4">
        <dgm:presLayoutVars>
          <dgm:chPref val="3"/>
        </dgm:presLayoutVars>
      </dgm:prSet>
      <dgm:spPr/>
    </dgm:pt>
    <dgm:pt modelId="{50257DFB-A6B9-4D3E-8513-26C4539CD013}" type="pres">
      <dgm:prSet presAssocID="{1C72FDCC-41A6-4EFE-AD03-E72B4B9947B9}" presName="hierChild2" presStyleCnt="0"/>
      <dgm:spPr/>
    </dgm:pt>
    <dgm:pt modelId="{4988E4BE-479D-479F-A1CF-BF9545DAF290}" type="pres">
      <dgm:prSet presAssocID="{9C86630B-DF39-48B8-9BB8-F0A1C804DEF5}" presName="hierRoot1" presStyleCnt="0"/>
      <dgm:spPr/>
    </dgm:pt>
    <dgm:pt modelId="{057A58EC-2AE2-401F-8009-393F3AB75E0C}" type="pres">
      <dgm:prSet presAssocID="{9C86630B-DF39-48B8-9BB8-F0A1C804DEF5}" presName="composite" presStyleCnt="0"/>
      <dgm:spPr/>
    </dgm:pt>
    <dgm:pt modelId="{B51C904F-C17B-4990-96D6-3D557DEFE068}" type="pres">
      <dgm:prSet presAssocID="{9C86630B-DF39-48B8-9BB8-F0A1C804DEF5}" presName="background" presStyleLbl="node0" presStyleIdx="3" presStyleCnt="4"/>
      <dgm:spPr/>
    </dgm:pt>
    <dgm:pt modelId="{AEC173B3-BF0C-4011-A7DC-10D3D1150010}" type="pres">
      <dgm:prSet presAssocID="{9C86630B-DF39-48B8-9BB8-F0A1C804DEF5}" presName="text" presStyleLbl="fgAcc0" presStyleIdx="3" presStyleCnt="4">
        <dgm:presLayoutVars>
          <dgm:chPref val="3"/>
        </dgm:presLayoutVars>
      </dgm:prSet>
      <dgm:spPr/>
    </dgm:pt>
    <dgm:pt modelId="{91207243-005D-4F2F-AD4E-036AEE3B584C}" type="pres">
      <dgm:prSet presAssocID="{9C86630B-DF39-48B8-9BB8-F0A1C804DEF5}" presName="hierChild2" presStyleCnt="0"/>
      <dgm:spPr/>
    </dgm:pt>
  </dgm:ptLst>
  <dgm:cxnLst>
    <dgm:cxn modelId="{C2A5030B-6487-4E64-8F84-F0F29C45D036}" type="presOf" srcId="{8AC52B53-5FF1-4092-93E7-6DE089D2CE2C}" destId="{B1E30FC2-BE5F-4924-869D-275EC2BE7B77}" srcOrd="0" destOrd="0" presId="urn:microsoft.com/office/officeart/2005/8/layout/hierarchy1"/>
    <dgm:cxn modelId="{1FE66E2E-2BF2-4B23-8216-C1973DDB52CF}" srcId="{8AC52B53-5FF1-4092-93E7-6DE089D2CE2C}" destId="{1C72FDCC-41A6-4EFE-AD03-E72B4B9947B9}" srcOrd="2" destOrd="0" parTransId="{87C6D813-C990-4B38-8197-36FA8FBBF303}" sibTransId="{414C9280-9394-468F-B1C7-892D9C0DDAED}"/>
    <dgm:cxn modelId="{EFE1865A-1FDD-4AC6-ABDA-9B75F57052A9}" type="presOf" srcId="{11E4FE9B-32B4-41B2-B566-5B5068799EA4}" destId="{E6B24EA7-2D92-42BF-8EBA-E772512EA74E}" srcOrd="0" destOrd="0" presId="urn:microsoft.com/office/officeart/2005/8/layout/hierarchy1"/>
    <dgm:cxn modelId="{7BD7CB88-73B6-447D-8328-7EF443E0074F}" type="presOf" srcId="{1C72FDCC-41A6-4EFE-AD03-E72B4B9947B9}" destId="{E65D44BF-4A7C-4F57-A883-D7E86B40F8F4}" srcOrd="0" destOrd="0" presId="urn:microsoft.com/office/officeart/2005/8/layout/hierarchy1"/>
    <dgm:cxn modelId="{D4E7E69A-C2C6-4139-87F6-99E1E169B400}" srcId="{8AC52B53-5FF1-4092-93E7-6DE089D2CE2C}" destId="{1A7BD970-605A-46DC-A3E3-7D9FD855C421}" srcOrd="0" destOrd="0" parTransId="{41C34023-8DF3-4198-9F38-491A00E33D3C}" sibTransId="{803630A7-BBB2-4D7A-A81C-A443FBDE879A}"/>
    <dgm:cxn modelId="{FE44489B-444A-4AF4-B407-E4C05DC763C8}" type="presOf" srcId="{9C86630B-DF39-48B8-9BB8-F0A1C804DEF5}" destId="{AEC173B3-BF0C-4011-A7DC-10D3D1150010}" srcOrd="0" destOrd="0" presId="urn:microsoft.com/office/officeart/2005/8/layout/hierarchy1"/>
    <dgm:cxn modelId="{E308C2BC-90BE-44A5-9EDF-072D3003FC6A}" srcId="{8AC52B53-5FF1-4092-93E7-6DE089D2CE2C}" destId="{9C86630B-DF39-48B8-9BB8-F0A1C804DEF5}" srcOrd="3" destOrd="0" parTransId="{3C54D012-002D-4938-B796-B4A65BCEBCBF}" sibTransId="{C6B9590E-40F6-4DC9-BFBC-E18920F12860}"/>
    <dgm:cxn modelId="{246B41CD-9A8E-4FAD-9AAC-07C0F88A758E}" type="presOf" srcId="{1A7BD970-605A-46DC-A3E3-7D9FD855C421}" destId="{C110690B-8A3D-455C-8124-CBD3B3295F59}" srcOrd="0" destOrd="0" presId="urn:microsoft.com/office/officeart/2005/8/layout/hierarchy1"/>
    <dgm:cxn modelId="{12C789E4-723D-473B-913E-5906376D2C72}" srcId="{8AC52B53-5FF1-4092-93E7-6DE089D2CE2C}" destId="{11E4FE9B-32B4-41B2-B566-5B5068799EA4}" srcOrd="1" destOrd="0" parTransId="{F3D99BE0-49FA-4227-A5FD-EFA85DEDF417}" sibTransId="{546B9749-5485-4080-B8A4-37A22AF3E8F3}"/>
    <dgm:cxn modelId="{80B8AF7B-EF6B-49FC-9A66-31071DF8C18A}" type="presParOf" srcId="{B1E30FC2-BE5F-4924-869D-275EC2BE7B77}" destId="{7388AF62-E53A-4790-B53E-496B40361677}" srcOrd="0" destOrd="0" presId="urn:microsoft.com/office/officeart/2005/8/layout/hierarchy1"/>
    <dgm:cxn modelId="{62AF025C-AEBA-48BD-B358-A1B8C1FFF412}" type="presParOf" srcId="{7388AF62-E53A-4790-B53E-496B40361677}" destId="{990C2ACD-4871-43F8-AC1A-4D273B4C9D3E}" srcOrd="0" destOrd="0" presId="urn:microsoft.com/office/officeart/2005/8/layout/hierarchy1"/>
    <dgm:cxn modelId="{4DE74589-E40B-4BAA-9E6F-94853E976D14}" type="presParOf" srcId="{990C2ACD-4871-43F8-AC1A-4D273B4C9D3E}" destId="{8E9AA6E4-F143-4C37-9FB8-6182B912AEFC}" srcOrd="0" destOrd="0" presId="urn:microsoft.com/office/officeart/2005/8/layout/hierarchy1"/>
    <dgm:cxn modelId="{098E0C44-C78F-400F-B935-7F4D052DD0EB}" type="presParOf" srcId="{990C2ACD-4871-43F8-AC1A-4D273B4C9D3E}" destId="{C110690B-8A3D-455C-8124-CBD3B3295F59}" srcOrd="1" destOrd="0" presId="urn:microsoft.com/office/officeart/2005/8/layout/hierarchy1"/>
    <dgm:cxn modelId="{429F35CE-4737-4B85-BF9A-47058586164B}" type="presParOf" srcId="{7388AF62-E53A-4790-B53E-496B40361677}" destId="{811FDDDE-7879-4042-BE84-058A89235830}" srcOrd="1" destOrd="0" presId="urn:microsoft.com/office/officeart/2005/8/layout/hierarchy1"/>
    <dgm:cxn modelId="{9CFA7F8E-7528-4136-9803-1511C5B033CD}" type="presParOf" srcId="{B1E30FC2-BE5F-4924-869D-275EC2BE7B77}" destId="{B596D917-8B1A-4A5D-BCE4-EB37BBD4E70A}" srcOrd="1" destOrd="0" presId="urn:microsoft.com/office/officeart/2005/8/layout/hierarchy1"/>
    <dgm:cxn modelId="{C9699B9B-6C79-4957-8417-A074179FF58D}" type="presParOf" srcId="{B596D917-8B1A-4A5D-BCE4-EB37BBD4E70A}" destId="{9AE3B5C1-B43E-4921-A919-A68ED162A9F0}" srcOrd="0" destOrd="0" presId="urn:microsoft.com/office/officeart/2005/8/layout/hierarchy1"/>
    <dgm:cxn modelId="{F66C4761-E773-458C-B742-F02A4ED3F1F2}" type="presParOf" srcId="{9AE3B5C1-B43E-4921-A919-A68ED162A9F0}" destId="{398360D3-E0E5-4833-9039-CA58C423AE39}" srcOrd="0" destOrd="0" presId="urn:microsoft.com/office/officeart/2005/8/layout/hierarchy1"/>
    <dgm:cxn modelId="{7071478F-BF29-42A1-B0BD-8527EC800590}" type="presParOf" srcId="{9AE3B5C1-B43E-4921-A919-A68ED162A9F0}" destId="{E6B24EA7-2D92-42BF-8EBA-E772512EA74E}" srcOrd="1" destOrd="0" presId="urn:microsoft.com/office/officeart/2005/8/layout/hierarchy1"/>
    <dgm:cxn modelId="{CCE45C1E-DA63-4A59-8592-BF142D331D7D}" type="presParOf" srcId="{B596D917-8B1A-4A5D-BCE4-EB37BBD4E70A}" destId="{69C3006F-4C28-497C-A172-3D240355304C}" srcOrd="1" destOrd="0" presId="urn:microsoft.com/office/officeart/2005/8/layout/hierarchy1"/>
    <dgm:cxn modelId="{2591D336-71C8-44D7-8921-FCE019341477}" type="presParOf" srcId="{B1E30FC2-BE5F-4924-869D-275EC2BE7B77}" destId="{2844E13A-24FD-49C7-9506-1B6B8F3BE04E}" srcOrd="2" destOrd="0" presId="urn:microsoft.com/office/officeart/2005/8/layout/hierarchy1"/>
    <dgm:cxn modelId="{E2DBA9ED-7512-485D-9FE2-4530DAB9CC39}" type="presParOf" srcId="{2844E13A-24FD-49C7-9506-1B6B8F3BE04E}" destId="{1251BC9E-DDA4-40BB-AFAD-EB4384C3C859}" srcOrd="0" destOrd="0" presId="urn:microsoft.com/office/officeart/2005/8/layout/hierarchy1"/>
    <dgm:cxn modelId="{E400D495-0317-42C8-9287-8F74C321696A}" type="presParOf" srcId="{1251BC9E-DDA4-40BB-AFAD-EB4384C3C859}" destId="{F30994CA-C0F8-42C7-A64E-3BB10D136470}" srcOrd="0" destOrd="0" presId="urn:microsoft.com/office/officeart/2005/8/layout/hierarchy1"/>
    <dgm:cxn modelId="{B121A0E7-752A-4755-ABA7-3D521DBDE539}" type="presParOf" srcId="{1251BC9E-DDA4-40BB-AFAD-EB4384C3C859}" destId="{E65D44BF-4A7C-4F57-A883-D7E86B40F8F4}" srcOrd="1" destOrd="0" presId="urn:microsoft.com/office/officeart/2005/8/layout/hierarchy1"/>
    <dgm:cxn modelId="{3E6FCE66-1B0F-4A27-A3BB-74208BE5EB5C}" type="presParOf" srcId="{2844E13A-24FD-49C7-9506-1B6B8F3BE04E}" destId="{50257DFB-A6B9-4D3E-8513-26C4539CD013}" srcOrd="1" destOrd="0" presId="urn:microsoft.com/office/officeart/2005/8/layout/hierarchy1"/>
    <dgm:cxn modelId="{A3075757-2BDB-40C8-8B29-412186DC5C6E}" type="presParOf" srcId="{B1E30FC2-BE5F-4924-869D-275EC2BE7B77}" destId="{4988E4BE-479D-479F-A1CF-BF9545DAF290}" srcOrd="3" destOrd="0" presId="urn:microsoft.com/office/officeart/2005/8/layout/hierarchy1"/>
    <dgm:cxn modelId="{0A316805-F6C6-47CD-BF0F-D2AB9F2154FF}" type="presParOf" srcId="{4988E4BE-479D-479F-A1CF-BF9545DAF290}" destId="{057A58EC-2AE2-401F-8009-393F3AB75E0C}" srcOrd="0" destOrd="0" presId="urn:microsoft.com/office/officeart/2005/8/layout/hierarchy1"/>
    <dgm:cxn modelId="{5DD663AE-2192-4F4E-9A08-6FEE7A141795}" type="presParOf" srcId="{057A58EC-2AE2-401F-8009-393F3AB75E0C}" destId="{B51C904F-C17B-4990-96D6-3D557DEFE068}" srcOrd="0" destOrd="0" presId="urn:microsoft.com/office/officeart/2005/8/layout/hierarchy1"/>
    <dgm:cxn modelId="{F3CCD91A-F9B2-4C5A-A27C-B4E4A8B30E4F}" type="presParOf" srcId="{057A58EC-2AE2-401F-8009-393F3AB75E0C}" destId="{AEC173B3-BF0C-4011-A7DC-10D3D1150010}" srcOrd="1" destOrd="0" presId="urn:microsoft.com/office/officeart/2005/8/layout/hierarchy1"/>
    <dgm:cxn modelId="{5B08C0B4-1424-444C-AFA8-94EA507BFB8F}" type="presParOf" srcId="{4988E4BE-479D-479F-A1CF-BF9545DAF290}" destId="{91207243-005D-4F2F-AD4E-036AEE3B584C}"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F6C897-0093-4CD8-B72E-F0786F281FF5}">
      <dsp:nvSpPr>
        <dsp:cNvPr id="0" name=""/>
        <dsp:cNvSpPr/>
      </dsp:nvSpPr>
      <dsp:spPr>
        <a:xfrm>
          <a:off x="3513" y="1050305"/>
          <a:ext cx="2508788" cy="15930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C9C298-DB6A-4139-9042-2C591E3630B9}">
      <dsp:nvSpPr>
        <dsp:cNvPr id="0" name=""/>
        <dsp:cNvSpPr/>
      </dsp:nvSpPr>
      <dsp:spPr>
        <a:xfrm>
          <a:off x="282267" y="1315121"/>
          <a:ext cx="2508788" cy="159308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Frontend</a:t>
          </a:r>
          <a:r>
            <a:rPr lang="en-US" sz="2400" kern="1200" dirty="0"/>
            <a:t>: HTML, CSS, JavaScript, React</a:t>
          </a:r>
          <a:endParaRPr lang="en-US" sz="2400" b="1" kern="1200" dirty="0"/>
        </a:p>
      </dsp:txBody>
      <dsp:txXfrm>
        <a:off x="328927" y="1361781"/>
        <a:ext cx="2415468" cy="1499760"/>
      </dsp:txXfrm>
    </dsp:sp>
    <dsp:sp modelId="{4C1C6418-7E15-4BE9-B57D-F87757E9D142}">
      <dsp:nvSpPr>
        <dsp:cNvPr id="0" name=""/>
        <dsp:cNvSpPr/>
      </dsp:nvSpPr>
      <dsp:spPr>
        <a:xfrm>
          <a:off x="3069810" y="1050305"/>
          <a:ext cx="2508788" cy="15930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89149B9-6D6E-43B3-8829-0D1ADE2B0E3F}">
      <dsp:nvSpPr>
        <dsp:cNvPr id="0" name=""/>
        <dsp:cNvSpPr/>
      </dsp:nvSpPr>
      <dsp:spPr>
        <a:xfrm>
          <a:off x="3348564" y="1315121"/>
          <a:ext cx="2508788" cy="159308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Font typeface="Arial" panose="020B0604020202020204" pitchFamily="34" charset="0"/>
            <a:buNone/>
          </a:pPr>
          <a:r>
            <a:rPr lang="en-US" sz="2400" b="1" kern="1200" dirty="0"/>
            <a:t>Backend</a:t>
          </a:r>
          <a:r>
            <a:rPr lang="en-US" sz="2400" kern="1200" dirty="0"/>
            <a:t>: Node.js / Django</a:t>
          </a:r>
        </a:p>
      </dsp:txBody>
      <dsp:txXfrm>
        <a:off x="3395224" y="1361781"/>
        <a:ext cx="2415468" cy="1499760"/>
      </dsp:txXfrm>
    </dsp:sp>
    <dsp:sp modelId="{93170D86-16CA-4A65-84AA-86150B9C1CB3}">
      <dsp:nvSpPr>
        <dsp:cNvPr id="0" name=""/>
        <dsp:cNvSpPr/>
      </dsp:nvSpPr>
      <dsp:spPr>
        <a:xfrm>
          <a:off x="6136106" y="1050305"/>
          <a:ext cx="2508788" cy="15930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BD8CE3B-7937-4C25-B871-FB94247176AC}">
      <dsp:nvSpPr>
        <dsp:cNvPr id="0" name=""/>
        <dsp:cNvSpPr/>
      </dsp:nvSpPr>
      <dsp:spPr>
        <a:xfrm>
          <a:off x="6414860" y="1315121"/>
          <a:ext cx="2508788" cy="159308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Font typeface="Arial" panose="020B0604020202020204" pitchFamily="34" charset="0"/>
            <a:buNone/>
          </a:pPr>
          <a:r>
            <a:rPr lang="en-US" sz="2400" b="1" kern="1200"/>
            <a:t>Blockchain</a:t>
          </a:r>
          <a:r>
            <a:rPr lang="en-US" sz="2400" kern="1200"/>
            <a:t>: Ethereum / Polygon</a:t>
          </a:r>
        </a:p>
      </dsp:txBody>
      <dsp:txXfrm>
        <a:off x="6461520" y="1361781"/>
        <a:ext cx="2415468" cy="1499760"/>
      </dsp:txXfrm>
    </dsp:sp>
    <dsp:sp modelId="{E9B589D2-9F10-4738-B69B-182196A7D29E}">
      <dsp:nvSpPr>
        <dsp:cNvPr id="0" name=""/>
        <dsp:cNvSpPr/>
      </dsp:nvSpPr>
      <dsp:spPr>
        <a:xfrm>
          <a:off x="9202403" y="1050305"/>
          <a:ext cx="2508788" cy="15930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77954E3-B52A-4559-B77A-DEBA9850CB38}">
      <dsp:nvSpPr>
        <dsp:cNvPr id="0" name=""/>
        <dsp:cNvSpPr/>
      </dsp:nvSpPr>
      <dsp:spPr>
        <a:xfrm>
          <a:off x="9481157" y="1315121"/>
          <a:ext cx="2508788" cy="159308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Font typeface="Arial" panose="020B0604020202020204" pitchFamily="34" charset="0"/>
            <a:buNone/>
          </a:pPr>
          <a:r>
            <a:rPr lang="en-US" sz="2400" b="1" kern="1200"/>
            <a:t>Database</a:t>
          </a:r>
          <a:r>
            <a:rPr lang="en-US" sz="2400" kern="1200"/>
            <a:t>: IPFS / Cloud Storage</a:t>
          </a:r>
        </a:p>
      </dsp:txBody>
      <dsp:txXfrm>
        <a:off x="9527817" y="1361781"/>
        <a:ext cx="2415468" cy="14997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AF4306-3AB9-41BC-90CF-93B7438F1DAD}">
      <dsp:nvSpPr>
        <dsp:cNvPr id="0" name=""/>
        <dsp:cNvSpPr/>
      </dsp:nvSpPr>
      <dsp:spPr>
        <a:xfrm>
          <a:off x="0" y="4412"/>
          <a:ext cx="6582023" cy="93985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DBF0AC-4186-4D13-A4F3-82866BD40AB3}">
      <dsp:nvSpPr>
        <dsp:cNvPr id="0" name=""/>
        <dsp:cNvSpPr/>
      </dsp:nvSpPr>
      <dsp:spPr>
        <a:xfrm>
          <a:off x="284306" y="215880"/>
          <a:ext cx="516921" cy="516921"/>
        </a:xfrm>
        <a:prstGeom prst="rect">
          <a:avLst/>
        </a:prstGeom>
        <a:solidFill>
          <a:schemeClr val="accent2">
            <a:hueOff val="0"/>
            <a:satOff val="0"/>
            <a:lumOff val="0"/>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E52751A-22A1-4F8A-95D6-AC347B22CE0F}">
      <dsp:nvSpPr>
        <dsp:cNvPr id="0" name=""/>
        <dsp:cNvSpPr/>
      </dsp:nvSpPr>
      <dsp:spPr>
        <a:xfrm>
          <a:off x="1085535" y="4412"/>
          <a:ext cx="5496487" cy="939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468" tIns="99468" rIns="99468" bIns="99468" numCol="1" spcCol="1270" anchor="ctr" anchorCtr="0">
          <a:noAutofit/>
        </a:bodyPr>
        <a:lstStyle/>
        <a:p>
          <a:pPr marL="0" lvl="0" indent="0" algn="l" defTabSz="844550">
            <a:lnSpc>
              <a:spcPct val="100000"/>
            </a:lnSpc>
            <a:spcBef>
              <a:spcPct val="0"/>
            </a:spcBef>
            <a:spcAft>
              <a:spcPct val="35000"/>
            </a:spcAft>
            <a:buNone/>
          </a:pPr>
          <a:r>
            <a:rPr lang="en-US" sz="1900" kern="1200"/>
            <a:t>Patient-centric data ownership</a:t>
          </a:r>
          <a:endParaRPr lang="en-US" sz="1900" b="1" kern="1200" dirty="0"/>
        </a:p>
      </dsp:txBody>
      <dsp:txXfrm>
        <a:off x="1085535" y="4412"/>
        <a:ext cx="5496487" cy="939857"/>
      </dsp:txXfrm>
    </dsp:sp>
    <dsp:sp modelId="{6203F43F-507E-49C0-8F02-AB6504AD691D}">
      <dsp:nvSpPr>
        <dsp:cNvPr id="0" name=""/>
        <dsp:cNvSpPr/>
      </dsp:nvSpPr>
      <dsp:spPr>
        <a:xfrm>
          <a:off x="0" y="1179233"/>
          <a:ext cx="6582023" cy="93985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CEA4205-9F3A-4245-B0B5-F50841008781}">
      <dsp:nvSpPr>
        <dsp:cNvPr id="0" name=""/>
        <dsp:cNvSpPr/>
      </dsp:nvSpPr>
      <dsp:spPr>
        <a:xfrm>
          <a:off x="284306" y="1390701"/>
          <a:ext cx="516921" cy="516921"/>
        </a:xfrm>
        <a:prstGeom prst="rect">
          <a:avLst/>
        </a:prstGeom>
        <a:solidFill>
          <a:schemeClr val="accent3">
            <a:hueOff val="0"/>
            <a:satOff val="0"/>
            <a:lumOff val="0"/>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54EE76B-2800-468E-B181-770B0479DA8D}">
      <dsp:nvSpPr>
        <dsp:cNvPr id="0" name=""/>
        <dsp:cNvSpPr/>
      </dsp:nvSpPr>
      <dsp:spPr>
        <a:xfrm>
          <a:off x="1085535" y="1179233"/>
          <a:ext cx="5496487" cy="939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468" tIns="99468" rIns="99468" bIns="99468" numCol="1" spcCol="1270" anchor="ctr" anchorCtr="0">
          <a:noAutofit/>
        </a:bodyPr>
        <a:lstStyle/>
        <a:p>
          <a:pPr marL="0" lvl="0" indent="0" algn="l" defTabSz="844550">
            <a:lnSpc>
              <a:spcPct val="100000"/>
            </a:lnSpc>
            <a:spcBef>
              <a:spcPct val="0"/>
            </a:spcBef>
            <a:spcAft>
              <a:spcPct val="35000"/>
            </a:spcAft>
            <a:buNone/>
          </a:pPr>
          <a:r>
            <a:rPr lang="en-US" sz="1900" kern="1200"/>
            <a:t>Inter-hospital interoperability</a:t>
          </a:r>
        </a:p>
      </dsp:txBody>
      <dsp:txXfrm>
        <a:off x="1085535" y="1179233"/>
        <a:ext cx="5496487" cy="939857"/>
      </dsp:txXfrm>
    </dsp:sp>
    <dsp:sp modelId="{CAF71531-0EE1-47E7-A845-5E926006E171}">
      <dsp:nvSpPr>
        <dsp:cNvPr id="0" name=""/>
        <dsp:cNvSpPr/>
      </dsp:nvSpPr>
      <dsp:spPr>
        <a:xfrm>
          <a:off x="0" y="2354055"/>
          <a:ext cx="6582023" cy="93985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17828AB-4334-49BC-9532-191DC4AB6228}">
      <dsp:nvSpPr>
        <dsp:cNvPr id="0" name=""/>
        <dsp:cNvSpPr/>
      </dsp:nvSpPr>
      <dsp:spPr>
        <a:xfrm>
          <a:off x="284306" y="2565523"/>
          <a:ext cx="516921" cy="516921"/>
        </a:xfrm>
        <a:prstGeom prst="rect">
          <a:avLst/>
        </a:prstGeom>
        <a:solidFill>
          <a:schemeClr val="accent4">
            <a:hueOff val="0"/>
            <a:satOff val="0"/>
            <a:lumOff val="0"/>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5594E5-B956-48E3-95AF-628FC5752E3E}">
      <dsp:nvSpPr>
        <dsp:cNvPr id="0" name=""/>
        <dsp:cNvSpPr/>
      </dsp:nvSpPr>
      <dsp:spPr>
        <a:xfrm>
          <a:off x="1085535" y="2354055"/>
          <a:ext cx="5496487" cy="939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468" tIns="99468" rIns="99468" bIns="99468" numCol="1" spcCol="1270" anchor="ctr" anchorCtr="0">
          <a:noAutofit/>
        </a:bodyPr>
        <a:lstStyle/>
        <a:p>
          <a:pPr marL="0" lvl="0" indent="0" algn="l" defTabSz="844550">
            <a:lnSpc>
              <a:spcPct val="100000"/>
            </a:lnSpc>
            <a:spcBef>
              <a:spcPct val="0"/>
            </a:spcBef>
            <a:spcAft>
              <a:spcPct val="35000"/>
            </a:spcAft>
            <a:buNone/>
          </a:pPr>
          <a:r>
            <a:rPr lang="en-US" sz="1900" kern="1200"/>
            <a:t>Reduced paperwork and delays</a:t>
          </a:r>
        </a:p>
      </dsp:txBody>
      <dsp:txXfrm>
        <a:off x="1085535" y="2354055"/>
        <a:ext cx="5496487" cy="939857"/>
      </dsp:txXfrm>
    </dsp:sp>
    <dsp:sp modelId="{D9A47770-968C-48D2-9A1F-414A3FCB413E}">
      <dsp:nvSpPr>
        <dsp:cNvPr id="0" name=""/>
        <dsp:cNvSpPr/>
      </dsp:nvSpPr>
      <dsp:spPr>
        <a:xfrm>
          <a:off x="0" y="3528876"/>
          <a:ext cx="6582023" cy="93985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CDA4A59-C139-4124-A0EC-64CBF6B93DEC}">
      <dsp:nvSpPr>
        <dsp:cNvPr id="0" name=""/>
        <dsp:cNvSpPr/>
      </dsp:nvSpPr>
      <dsp:spPr>
        <a:xfrm>
          <a:off x="284306" y="3740344"/>
          <a:ext cx="516921" cy="516921"/>
        </a:xfrm>
        <a:prstGeom prst="rect">
          <a:avLst/>
        </a:prstGeom>
        <a:solidFill>
          <a:schemeClr val="accent5">
            <a:hueOff val="0"/>
            <a:satOff val="0"/>
            <a:lumOff val="0"/>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EE09D1A-C811-4A53-8A05-F44938D23F91}">
      <dsp:nvSpPr>
        <dsp:cNvPr id="0" name=""/>
        <dsp:cNvSpPr/>
      </dsp:nvSpPr>
      <dsp:spPr>
        <a:xfrm>
          <a:off x="1085535" y="3528876"/>
          <a:ext cx="5496487" cy="939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468" tIns="99468" rIns="99468" bIns="99468" numCol="1" spcCol="1270" anchor="ctr" anchorCtr="0">
          <a:noAutofit/>
        </a:bodyPr>
        <a:lstStyle/>
        <a:p>
          <a:pPr marL="0" lvl="0" indent="0" algn="l" defTabSz="844550">
            <a:lnSpc>
              <a:spcPct val="100000"/>
            </a:lnSpc>
            <a:spcBef>
              <a:spcPct val="0"/>
            </a:spcBef>
            <a:spcAft>
              <a:spcPct val="35000"/>
            </a:spcAft>
            <a:buNone/>
          </a:pPr>
          <a:r>
            <a:rPr lang="en-US" sz="1900" kern="1200"/>
            <a:t>High data integrity and trust</a:t>
          </a:r>
        </a:p>
      </dsp:txBody>
      <dsp:txXfrm>
        <a:off x="1085535" y="3528876"/>
        <a:ext cx="5496487" cy="939857"/>
      </dsp:txXfrm>
    </dsp:sp>
    <dsp:sp modelId="{F422E102-29F9-4040-A6CC-9A2012B78958}">
      <dsp:nvSpPr>
        <dsp:cNvPr id="0" name=""/>
        <dsp:cNvSpPr/>
      </dsp:nvSpPr>
      <dsp:spPr>
        <a:xfrm>
          <a:off x="0" y="4703698"/>
          <a:ext cx="6582023" cy="93985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7614561-C8AC-4D24-86A2-880317F97BF2}">
      <dsp:nvSpPr>
        <dsp:cNvPr id="0" name=""/>
        <dsp:cNvSpPr/>
      </dsp:nvSpPr>
      <dsp:spPr>
        <a:xfrm>
          <a:off x="284306" y="4915166"/>
          <a:ext cx="516921" cy="516921"/>
        </a:xfrm>
        <a:prstGeom prst="rect">
          <a:avLst/>
        </a:prstGeom>
        <a:solidFill>
          <a:schemeClr val="accent6">
            <a:hueOff val="0"/>
            <a:satOff val="0"/>
            <a:lumOff val="0"/>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E17AF5E-B6D6-4CBB-96D5-7100027F0161}">
      <dsp:nvSpPr>
        <dsp:cNvPr id="0" name=""/>
        <dsp:cNvSpPr/>
      </dsp:nvSpPr>
      <dsp:spPr>
        <a:xfrm>
          <a:off x="1085535" y="4703698"/>
          <a:ext cx="5496487" cy="939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468" tIns="99468" rIns="99468" bIns="99468" numCol="1" spcCol="1270" anchor="ctr" anchorCtr="0">
          <a:noAutofit/>
        </a:bodyPr>
        <a:lstStyle/>
        <a:p>
          <a:pPr marL="0" lvl="0" indent="0" algn="l" defTabSz="844550">
            <a:lnSpc>
              <a:spcPct val="100000"/>
            </a:lnSpc>
            <a:spcBef>
              <a:spcPct val="0"/>
            </a:spcBef>
            <a:spcAft>
              <a:spcPct val="35000"/>
            </a:spcAft>
            <a:buNone/>
          </a:pPr>
          <a:r>
            <a:rPr lang="en-US" sz="1900" kern="1200"/>
            <a:t>Scalable and future-ready system</a:t>
          </a:r>
        </a:p>
      </dsp:txBody>
      <dsp:txXfrm>
        <a:off x="1085535" y="4703698"/>
        <a:ext cx="5496487" cy="93985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9AA6E4-F143-4C37-9FB8-6182B912AEFC}">
      <dsp:nvSpPr>
        <dsp:cNvPr id="0" name=""/>
        <dsp:cNvSpPr/>
      </dsp:nvSpPr>
      <dsp:spPr>
        <a:xfrm>
          <a:off x="3487" y="877392"/>
          <a:ext cx="2490127" cy="158123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10690B-8A3D-455C-8124-CBD3B3295F59}">
      <dsp:nvSpPr>
        <dsp:cNvPr id="0" name=""/>
        <dsp:cNvSpPr/>
      </dsp:nvSpPr>
      <dsp:spPr>
        <a:xfrm>
          <a:off x="280168" y="1140239"/>
          <a:ext cx="2490127" cy="158123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Font typeface="Arial" panose="020B0604020202020204" pitchFamily="34" charset="0"/>
            <a:buNone/>
          </a:pPr>
          <a:r>
            <a:rPr lang="en-US" sz="2200" kern="1200" dirty="0"/>
            <a:t>AI-based health analytics</a:t>
          </a:r>
        </a:p>
        <a:p>
          <a:pPr marL="0" lvl="0" indent="0" algn="ctr" defTabSz="977900">
            <a:lnSpc>
              <a:spcPct val="90000"/>
            </a:lnSpc>
            <a:spcBef>
              <a:spcPct val="0"/>
            </a:spcBef>
            <a:spcAft>
              <a:spcPct val="35000"/>
            </a:spcAft>
            <a:buFont typeface="Arial" panose="020B0604020202020204" pitchFamily="34" charset="0"/>
            <a:buNone/>
          </a:pPr>
          <a:endParaRPr lang="en-US" sz="2200" kern="1200" dirty="0"/>
        </a:p>
      </dsp:txBody>
      <dsp:txXfrm>
        <a:off x="326481" y="1186552"/>
        <a:ext cx="2397501" cy="1488605"/>
      </dsp:txXfrm>
    </dsp:sp>
    <dsp:sp modelId="{398360D3-E0E5-4833-9039-CA58C423AE39}">
      <dsp:nvSpPr>
        <dsp:cNvPr id="0" name=""/>
        <dsp:cNvSpPr/>
      </dsp:nvSpPr>
      <dsp:spPr>
        <a:xfrm>
          <a:off x="3046977" y="877392"/>
          <a:ext cx="2490127" cy="158123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6B24EA7-2D92-42BF-8EBA-E772512EA74E}">
      <dsp:nvSpPr>
        <dsp:cNvPr id="0" name=""/>
        <dsp:cNvSpPr/>
      </dsp:nvSpPr>
      <dsp:spPr>
        <a:xfrm>
          <a:off x="3323658" y="1140239"/>
          <a:ext cx="2490127" cy="158123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Font typeface="Arial" panose="020B0604020202020204" pitchFamily="34" charset="0"/>
            <a:buNone/>
          </a:pPr>
          <a:r>
            <a:rPr lang="en-US" sz="2200" kern="1200" dirty="0"/>
            <a:t>Integration with insurance providers</a:t>
          </a:r>
        </a:p>
        <a:p>
          <a:pPr marL="0" lvl="0" indent="0" algn="ctr" defTabSz="977900">
            <a:lnSpc>
              <a:spcPct val="90000"/>
            </a:lnSpc>
            <a:spcBef>
              <a:spcPct val="0"/>
            </a:spcBef>
            <a:spcAft>
              <a:spcPct val="35000"/>
            </a:spcAft>
            <a:buFont typeface="Arial" panose="020B0604020202020204" pitchFamily="34" charset="0"/>
            <a:buNone/>
          </a:pPr>
          <a:endParaRPr lang="en-US" sz="2200" kern="1200" dirty="0"/>
        </a:p>
      </dsp:txBody>
      <dsp:txXfrm>
        <a:off x="3369971" y="1186552"/>
        <a:ext cx="2397501" cy="1488605"/>
      </dsp:txXfrm>
    </dsp:sp>
    <dsp:sp modelId="{F30994CA-C0F8-42C7-A64E-3BB10D136470}">
      <dsp:nvSpPr>
        <dsp:cNvPr id="0" name=""/>
        <dsp:cNvSpPr/>
      </dsp:nvSpPr>
      <dsp:spPr>
        <a:xfrm>
          <a:off x="6090466" y="877392"/>
          <a:ext cx="2490127" cy="158123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65D44BF-4A7C-4F57-A883-D7E86B40F8F4}">
      <dsp:nvSpPr>
        <dsp:cNvPr id="0" name=""/>
        <dsp:cNvSpPr/>
      </dsp:nvSpPr>
      <dsp:spPr>
        <a:xfrm>
          <a:off x="6367147" y="1140239"/>
          <a:ext cx="2490127" cy="158123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Font typeface="Arial" panose="020B0604020202020204" pitchFamily="34" charset="0"/>
            <a:buNone/>
          </a:pPr>
          <a:r>
            <a:rPr lang="en-US" sz="2200" kern="1200" dirty="0"/>
            <a:t>Mobile application</a:t>
          </a:r>
        </a:p>
        <a:p>
          <a:pPr marL="0" lvl="0" indent="0" algn="ctr" defTabSz="977900">
            <a:lnSpc>
              <a:spcPct val="90000"/>
            </a:lnSpc>
            <a:spcBef>
              <a:spcPct val="0"/>
            </a:spcBef>
            <a:spcAft>
              <a:spcPct val="35000"/>
            </a:spcAft>
            <a:buFont typeface="Arial" panose="020B0604020202020204" pitchFamily="34" charset="0"/>
            <a:buNone/>
          </a:pPr>
          <a:endParaRPr lang="en-US" sz="2200" kern="1200" dirty="0"/>
        </a:p>
      </dsp:txBody>
      <dsp:txXfrm>
        <a:off x="6413460" y="1186552"/>
        <a:ext cx="2397501" cy="1488605"/>
      </dsp:txXfrm>
    </dsp:sp>
    <dsp:sp modelId="{B51C904F-C17B-4990-96D6-3D557DEFE068}">
      <dsp:nvSpPr>
        <dsp:cNvPr id="0" name=""/>
        <dsp:cNvSpPr/>
      </dsp:nvSpPr>
      <dsp:spPr>
        <a:xfrm>
          <a:off x="9133956" y="877392"/>
          <a:ext cx="2490127" cy="158123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EC173B3-BF0C-4011-A7DC-10D3D1150010}">
      <dsp:nvSpPr>
        <dsp:cNvPr id="0" name=""/>
        <dsp:cNvSpPr/>
      </dsp:nvSpPr>
      <dsp:spPr>
        <a:xfrm>
          <a:off x="9410637" y="1140239"/>
          <a:ext cx="2490127" cy="158123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Font typeface="Arial" panose="020B0604020202020204" pitchFamily="34" charset="0"/>
            <a:buNone/>
          </a:pPr>
          <a:r>
            <a:rPr lang="en-US" sz="2200" kern="1200"/>
            <a:t>Government healthcare system integration</a:t>
          </a:r>
          <a:endParaRPr lang="en-US" sz="2200" kern="1200" dirty="0"/>
        </a:p>
      </dsp:txBody>
      <dsp:txXfrm>
        <a:off x="9456950" y="1186552"/>
        <a:ext cx="2397501" cy="148860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2.png>
</file>

<file path=ppt/media/image3.png>
</file>

<file path=ppt/media/image4.png>
</file>

<file path=ppt/media/image5.jp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9564BBA-5D75-4251-9021-64045508BB5E}" type="datetimeFigureOut">
              <a:rPr lang="en-US" smtClean="0"/>
              <a:t>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16374702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564BBA-5D75-4251-9021-64045508BB5E}" type="datetimeFigureOut">
              <a:rPr lang="en-US" smtClean="0"/>
              <a:t>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2773359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564BBA-5D75-4251-9021-64045508BB5E}" type="datetimeFigureOut">
              <a:rPr lang="en-US" smtClean="0"/>
              <a:t>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9273745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564BBA-5D75-4251-9021-64045508BB5E}" type="datetimeFigureOut">
              <a:rPr lang="en-US" smtClean="0"/>
              <a:t>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23B2F8D5-B5CE-4ADC-824F-4B9760A4AD11}"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2381579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564BBA-5D75-4251-9021-64045508BB5E}" type="datetimeFigureOut">
              <a:rPr lang="en-US" smtClean="0"/>
              <a:t>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40570954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9564BBA-5D75-4251-9021-64045508BB5E}" type="datetimeFigureOut">
              <a:rPr lang="en-US" smtClean="0"/>
              <a:t>2/6/2026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5229087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9564BBA-5D75-4251-9021-64045508BB5E}" type="datetimeFigureOut">
              <a:rPr lang="en-US" smtClean="0"/>
              <a:t>2/6/2026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2479014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564BBA-5D75-4251-9021-64045508BB5E}" type="datetimeFigureOut">
              <a:rPr lang="en-US" smtClean="0"/>
              <a:t>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28944780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9564BBA-5D75-4251-9021-64045508BB5E}" type="datetimeFigureOut">
              <a:rPr lang="en-US" smtClean="0"/>
              <a:t>2/6/2026</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23B2F8D5-B5CE-4ADC-824F-4B9760A4AD11}" type="slidenum">
              <a:rPr lang="en-US" smtClean="0"/>
              <a:t>‹#›</a:t>
            </a:fld>
            <a:endParaRPr lang="en-US"/>
          </a:p>
        </p:txBody>
      </p:sp>
    </p:spTree>
    <p:extLst>
      <p:ext uri="{BB962C8B-B14F-4D97-AF65-F5344CB8AC3E}">
        <p14:creationId xmlns:p14="http://schemas.microsoft.com/office/powerpoint/2010/main" val="3696083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564BBA-5D75-4251-9021-64045508BB5E}" type="datetimeFigureOut">
              <a:rPr lang="en-US" smtClean="0"/>
              <a:t>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2855177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564BBA-5D75-4251-9021-64045508BB5E}" type="datetimeFigureOut">
              <a:rPr lang="en-US" smtClean="0"/>
              <a:t>2/6/2026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3620447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564BBA-5D75-4251-9021-64045508BB5E}" type="datetimeFigureOut">
              <a:rPr lang="en-US" smtClean="0"/>
              <a:t>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4172240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9564BBA-5D75-4251-9021-64045508BB5E}" type="datetimeFigureOut">
              <a:rPr lang="en-US" smtClean="0"/>
              <a:t>2/6/2026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3950686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9564BBA-5D75-4251-9021-64045508BB5E}" type="datetimeFigureOut">
              <a:rPr lang="en-US" smtClean="0"/>
              <a:t>2/6/2026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26658238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Date Placeholder 1"/>
          <p:cNvSpPr>
            <a:spLocks noGrp="1"/>
          </p:cNvSpPr>
          <p:nvPr>
            <p:ph type="dt" sz="half" idx="10"/>
          </p:nvPr>
        </p:nvSpPr>
        <p:spPr/>
        <p:txBody>
          <a:bodyPr/>
          <a:lstStyle/>
          <a:p>
            <a:fld id="{69564BBA-5D75-4251-9021-64045508BB5E}" type="datetimeFigureOut">
              <a:rPr lang="en-US" smtClean="0"/>
              <a:t>2/6/2026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1671283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564BBA-5D75-4251-9021-64045508BB5E}" type="datetimeFigureOut">
              <a:rPr lang="en-US" smtClean="0"/>
              <a:t>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25476773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564BBA-5D75-4251-9021-64045508BB5E}" type="datetimeFigureOut">
              <a:rPr lang="en-US" smtClean="0"/>
              <a:t>2/6/2026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B2F8D5-B5CE-4ADC-824F-4B9760A4AD11}" type="slidenum">
              <a:rPr lang="en-US" smtClean="0"/>
              <a:t>‹#›</a:t>
            </a:fld>
            <a:endParaRPr lang="en-US"/>
          </a:p>
        </p:txBody>
      </p:sp>
    </p:spTree>
    <p:extLst>
      <p:ext uri="{BB962C8B-B14F-4D97-AF65-F5344CB8AC3E}">
        <p14:creationId xmlns:p14="http://schemas.microsoft.com/office/powerpoint/2010/main" val="2530955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9564BBA-5D75-4251-9021-64045508BB5E}" type="datetimeFigureOut">
              <a:rPr lang="en-US" smtClean="0"/>
              <a:t>2/6/2026</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23B2F8D5-B5CE-4ADC-824F-4B9760A4AD11}" type="slidenum">
              <a:rPr lang="en-US" smtClean="0"/>
              <a:t>‹#›</a:t>
            </a:fld>
            <a:endParaRPr lang="en-US"/>
          </a:p>
        </p:txBody>
      </p:sp>
    </p:spTree>
    <p:extLst>
      <p:ext uri="{BB962C8B-B14F-4D97-AF65-F5344CB8AC3E}">
        <p14:creationId xmlns:p14="http://schemas.microsoft.com/office/powerpoint/2010/main" val="3379561031"/>
      </p:ext>
    </p:extLst>
  </p:cSld>
  <p:clrMap bg1="dk1" tx1="lt1" bg2="dk2" tx2="lt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image" Target="../media/image2.png"/><Relationship Id="rId7" Type="http://schemas.openxmlformats.org/officeDocument/2006/relationships/diagramLayout" Target="../diagrams/layout2.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Data" Target="../diagrams/data2.xml"/><Relationship Id="rId5" Type="http://schemas.openxmlformats.org/officeDocument/2006/relationships/image" Target="../media/image9.png"/><Relationship Id="rId10" Type="http://schemas.microsoft.com/office/2007/relationships/diagramDrawing" Target="../diagrams/drawing2.xml"/><Relationship Id="rId4" Type="http://schemas.openxmlformats.org/officeDocument/2006/relationships/image" Target="../media/image3.png"/><Relationship Id="rId9" Type="http://schemas.openxmlformats.org/officeDocument/2006/relationships/diagramColors" Target="../diagrams/colors2.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2.png"/><Relationship Id="rId7" Type="http://schemas.openxmlformats.org/officeDocument/2006/relationships/diagramQuickStyle" Target="../diagrams/quickStyle3.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4.png"/><Relationship Id="rId4" Type="http://schemas.openxmlformats.org/officeDocument/2006/relationships/image" Target="../media/image3.png"/><Relationship Id="rId9" Type="http://schemas.microsoft.com/office/2007/relationships/diagramDrawing" Target="../diagrams/drawing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7.xml"/><Relationship Id="rId5" Type="http://schemas.openxmlformats.org/officeDocument/2006/relationships/image" Target="../media/image17.jpeg"/><Relationship Id="rId4" Type="http://schemas.openxmlformats.org/officeDocument/2006/relationships/image" Target="../media/image16.jpe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6.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png"/><Relationship Id="rId7" Type="http://schemas.openxmlformats.org/officeDocument/2006/relationships/diagramQuickStyle" Target="../diagrams/quickStyle1.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4.png"/><Relationship Id="rId4" Type="http://schemas.openxmlformats.org/officeDocument/2006/relationships/image" Target="../media/image3.png"/><Relationship Id="rId9" Type="http://schemas.microsoft.com/office/2007/relationships/diagramDrawing" Target="../diagrams/drawin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90298-AF3D-07B8-1C44-DD18E34E8D37}"/>
              </a:ext>
            </a:extLst>
          </p:cNvPr>
          <p:cNvSpPr>
            <a:spLocks noGrp="1"/>
          </p:cNvSpPr>
          <p:nvPr>
            <p:ph type="ctrTitle"/>
          </p:nvPr>
        </p:nvSpPr>
        <p:spPr>
          <a:xfrm>
            <a:off x="0" y="4170064"/>
            <a:ext cx="11513976" cy="1168041"/>
          </a:xfrm>
        </p:spPr>
        <p:txBody>
          <a:bodyPr>
            <a:normAutofit fontScale="90000"/>
          </a:bodyPr>
          <a:lstStyle/>
          <a:p>
            <a:pPr algn="ctr"/>
            <a:br>
              <a:rPr lang="en-US" sz="6000" b="1" dirty="0">
                <a:latin typeface="Times New Roman" panose="02020603050405020304" pitchFamily="18" charset="0"/>
                <a:cs typeface="Times New Roman" panose="02020603050405020304" pitchFamily="18" charset="0"/>
              </a:rPr>
            </a:br>
            <a:br>
              <a:rPr lang="en-US" sz="6000" b="1" dirty="0">
                <a:latin typeface="Times New Roman" panose="02020603050405020304" pitchFamily="18" charset="0"/>
                <a:cs typeface="Times New Roman" panose="02020603050405020304" pitchFamily="18" charset="0"/>
              </a:rPr>
            </a:br>
            <a:br>
              <a:rPr lang="en-US" sz="6000" b="1" dirty="0">
                <a:latin typeface="Times New Roman" panose="02020603050405020304" pitchFamily="18" charset="0"/>
                <a:cs typeface="Times New Roman" panose="02020603050405020304" pitchFamily="18" charset="0"/>
              </a:rPr>
            </a:br>
            <a:br>
              <a:rPr lang="en-US" sz="4900" b="1" dirty="0">
                <a:latin typeface="Times New Roman" panose="02020603050405020304" pitchFamily="18" charset="0"/>
                <a:cs typeface="Times New Roman" panose="02020603050405020304" pitchFamily="18" charset="0"/>
              </a:rPr>
            </a:br>
            <a:br>
              <a:rPr lang="en-US" sz="6000" b="1" dirty="0">
                <a:latin typeface="Times New Roman" panose="02020603050405020304" pitchFamily="18" charset="0"/>
                <a:cs typeface="Times New Roman" panose="02020603050405020304" pitchFamily="18" charset="0"/>
              </a:rPr>
            </a:br>
            <a:r>
              <a:rPr lang="en-US" sz="6000" b="1" dirty="0">
                <a:latin typeface="Times New Roman" panose="02020603050405020304" pitchFamily="18" charset="0"/>
                <a:cs typeface="Times New Roman" panose="02020603050405020304" pitchFamily="18" charset="0"/>
              </a:rPr>
              <a:t>Final year Major Project  presentation</a:t>
            </a:r>
          </a:p>
        </p:txBody>
      </p:sp>
      <p:sp>
        <p:nvSpPr>
          <p:cNvPr id="13" name="AutoShape 12" descr="Download MySQL Logo in SVG Vector or PNG File Format - Logo.wine">
            <a:extLst>
              <a:ext uri="{FF2B5EF4-FFF2-40B4-BE49-F238E27FC236}">
                <a16:creationId xmlns:a16="http://schemas.microsoft.com/office/drawing/2014/main" id="{A656D097-0105-8A65-578C-9F6CD1E4099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AutoShape 18" descr="MySQL logo PNG transparent image download, size: 1280x1280px">
            <a:extLst>
              <a:ext uri="{FF2B5EF4-FFF2-40B4-BE49-F238E27FC236}">
                <a16:creationId xmlns:a16="http://schemas.microsoft.com/office/drawing/2014/main" id="{D9C46E39-D654-C8E1-A8AF-69D4A324BA97}"/>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2443117" y="493157"/>
            <a:ext cx="6130212" cy="1754326"/>
          </a:xfrm>
          <a:prstGeom prst="rect">
            <a:avLst/>
          </a:prstGeom>
          <a:noFill/>
        </p:spPr>
        <p:txBody>
          <a:bodyPr wrap="square" rtlCol="0">
            <a:spAutoFit/>
          </a:bodyPr>
          <a:lstStyle/>
          <a:p>
            <a:pPr algn="ctr"/>
            <a:r>
              <a:rPr lang="en-US" sz="5400" b="1" dirty="0">
                <a:latin typeface="Times New Roman" panose="02020603050405020304" pitchFamily="18" charset="0"/>
                <a:cs typeface="Times New Roman" panose="02020603050405020304" pitchFamily="18" charset="0"/>
              </a:rPr>
              <a:t>Welcome</a:t>
            </a:r>
            <a:br>
              <a:rPr lang="en-US" sz="5400" b="1" dirty="0">
                <a:latin typeface="Times New Roman" panose="02020603050405020304" pitchFamily="18" charset="0"/>
                <a:cs typeface="Times New Roman" panose="02020603050405020304" pitchFamily="18" charset="0"/>
              </a:rPr>
            </a:br>
            <a:r>
              <a:rPr lang="en-US" sz="5400" b="1" dirty="0">
                <a:latin typeface="Times New Roman" panose="02020603050405020304" pitchFamily="18" charset="0"/>
                <a:cs typeface="Times New Roman" panose="02020603050405020304" pitchFamily="18" charset="0"/>
              </a:rPr>
              <a:t>to</a:t>
            </a:r>
            <a:endParaRPr lang="en-US" sz="5400" dirty="0"/>
          </a:p>
        </p:txBody>
      </p:sp>
      <p:sp>
        <p:nvSpPr>
          <p:cNvPr id="4" name="TextBox 3"/>
          <p:cNvSpPr txBox="1"/>
          <p:nvPr/>
        </p:nvSpPr>
        <p:spPr>
          <a:xfrm>
            <a:off x="437835" y="2840336"/>
            <a:ext cx="9584321" cy="707886"/>
          </a:xfrm>
          <a:prstGeom prst="rect">
            <a:avLst/>
          </a:prstGeom>
          <a:no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Health-Care-Hub</a:t>
            </a:r>
          </a:p>
        </p:txBody>
      </p:sp>
      <p:sp>
        <p:nvSpPr>
          <p:cNvPr id="5" name="TextBox 4">
            <a:extLst>
              <a:ext uri="{FF2B5EF4-FFF2-40B4-BE49-F238E27FC236}">
                <a16:creationId xmlns:a16="http://schemas.microsoft.com/office/drawing/2014/main" id="{783F84BF-0E01-D16F-FE3F-843A1ACCC412}"/>
              </a:ext>
            </a:extLst>
          </p:cNvPr>
          <p:cNvSpPr txBox="1"/>
          <p:nvPr/>
        </p:nvSpPr>
        <p:spPr>
          <a:xfrm>
            <a:off x="10443213" y="6384507"/>
            <a:ext cx="1643717" cy="369332"/>
          </a:xfrm>
          <a:prstGeom prst="rect">
            <a:avLst/>
          </a:prstGeom>
          <a:noFill/>
        </p:spPr>
        <p:txBody>
          <a:bodyPr wrap="square" rtlCol="0">
            <a:spAutoFit/>
          </a:bodyPr>
          <a:lstStyle/>
          <a:p>
            <a:r>
              <a:rPr lang="en-US" dirty="0"/>
              <a:t>Second Phase </a:t>
            </a:r>
          </a:p>
        </p:txBody>
      </p:sp>
      <p:pic>
        <p:nvPicPr>
          <p:cNvPr id="6" name="Picture 5" descr="A logo with a light bulb and a flame&#10;&#10;AI-generated content may be incorrect.">
            <a:extLst>
              <a:ext uri="{FF2B5EF4-FFF2-40B4-BE49-F238E27FC236}">
                <a16:creationId xmlns:a16="http://schemas.microsoft.com/office/drawing/2014/main" id="{91146CF7-4FBB-E2FF-007B-8CC9B711CD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2156" y="2875207"/>
            <a:ext cx="1107586" cy="1107586"/>
          </a:xfrm>
          <a:prstGeom prst="rect">
            <a:avLst/>
          </a:prstGeom>
        </p:spPr>
      </p:pic>
    </p:spTree>
    <p:extLst>
      <p:ext uri="{BB962C8B-B14F-4D97-AF65-F5344CB8AC3E}">
        <p14:creationId xmlns:p14="http://schemas.microsoft.com/office/powerpoint/2010/main" val="4150078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8100D021-ED8E-4951-8376-73996A82CD4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2" name="Picture 21">
            <a:extLst>
              <a:ext uri="{FF2B5EF4-FFF2-40B4-BE49-F238E27FC236}">
                <a16:creationId xmlns:a16="http://schemas.microsoft.com/office/drawing/2014/main" id="{46FE219C-22F7-4734-B3C1-28E70390CE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24" name="Picture 23">
            <a:extLst>
              <a:ext uri="{FF2B5EF4-FFF2-40B4-BE49-F238E27FC236}">
                <a16:creationId xmlns:a16="http://schemas.microsoft.com/office/drawing/2014/main" id="{EF2EC4B6-5524-4806-8575-59DB6B8F81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26" name="Rectangle 25">
            <a:extLst>
              <a:ext uri="{FF2B5EF4-FFF2-40B4-BE49-F238E27FC236}">
                <a16:creationId xmlns:a16="http://schemas.microsoft.com/office/drawing/2014/main" id="{AD50BBC6-5944-49AE-A819-558AB05AB1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4F2E428D-A109-43BE-8AC2-C83EF031EF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9" name="Rectangle 18">
            <a:extLst>
              <a:ext uri="{FF2B5EF4-FFF2-40B4-BE49-F238E27FC236}">
                <a16:creationId xmlns:a16="http://schemas.microsoft.com/office/drawing/2014/main" id="{B2A773CA-28F4-49C2-BFA3-49A5867C7A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5D7C72BA-4476-4E4B-BC37-9A75FD0C5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3" name="Rectangle 22">
            <a:extLst>
              <a:ext uri="{FF2B5EF4-FFF2-40B4-BE49-F238E27FC236}">
                <a16:creationId xmlns:a16="http://schemas.microsoft.com/office/drawing/2014/main" id="{3009A16D-868B-4145-BBC6-555098537E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3992EB33-38E1-4175-8EE2-9BB8CC159C7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27" name="Rectangle 26">
            <a:extLst>
              <a:ext uri="{FF2B5EF4-FFF2-40B4-BE49-F238E27FC236}">
                <a16:creationId xmlns:a16="http://schemas.microsoft.com/office/drawing/2014/main" id="{2DCAE5CF-5D29-4779-83E1-BDB64E4F3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extBox 1">
            <a:extLst>
              <a:ext uri="{FF2B5EF4-FFF2-40B4-BE49-F238E27FC236}">
                <a16:creationId xmlns:a16="http://schemas.microsoft.com/office/drawing/2014/main" id="{4E90A2CA-A19B-D562-9C84-3E504751F0FD}"/>
              </a:ext>
            </a:extLst>
          </p:cNvPr>
          <p:cNvSpPr txBox="1"/>
          <p:nvPr/>
        </p:nvSpPr>
        <p:spPr>
          <a:xfrm>
            <a:off x="274320" y="2109273"/>
            <a:ext cx="4547062" cy="2594031"/>
          </a:xfrm>
          <a:prstGeom prst="rect">
            <a:avLst/>
          </a:prstGeom>
        </p:spPr>
        <p:txBody>
          <a:bodyPr vert="horz" lIns="91440" tIns="45720" rIns="91440" bIns="45720" rtlCol="0" anchor="ctr">
            <a:normAutofit/>
          </a:bodyPr>
          <a:lstStyle/>
          <a:p>
            <a:pPr lvl="0" algn="ctr">
              <a:lnSpc>
                <a:spcPct val="100000"/>
              </a:lnSpc>
            </a:pPr>
            <a:r>
              <a:rPr lang="en-US" sz="3600" b="1" dirty="0">
                <a:latin typeface="Times New Roman" panose="02020603050405020304" pitchFamily="18" charset="0"/>
                <a:cs typeface="Times New Roman" panose="02020603050405020304" pitchFamily="18" charset="0"/>
              </a:rPr>
              <a:t>Advantages </a:t>
            </a:r>
          </a:p>
          <a:p>
            <a:pPr lvl="0" algn="ctr">
              <a:lnSpc>
                <a:spcPct val="100000"/>
              </a:lnSpc>
            </a:pPr>
            <a:r>
              <a:rPr lang="en-US" sz="3600" b="1" dirty="0">
                <a:latin typeface="Times New Roman" panose="02020603050405020304" pitchFamily="18" charset="0"/>
                <a:cs typeface="Times New Roman" panose="02020603050405020304" pitchFamily="18" charset="0"/>
              </a:rPr>
              <a:t>Of</a:t>
            </a:r>
          </a:p>
          <a:p>
            <a:pPr lvl="0" algn="ctr">
              <a:lnSpc>
                <a:spcPct val="100000"/>
              </a:lnSpc>
            </a:pPr>
            <a:r>
              <a:rPr lang="en-US" sz="3600" b="1" dirty="0">
                <a:latin typeface="Times New Roman" panose="02020603050405020304" pitchFamily="18" charset="0"/>
                <a:cs typeface="Times New Roman" panose="02020603050405020304" pitchFamily="18" charset="0"/>
              </a:rPr>
              <a:t> Health-Care-Hub</a:t>
            </a:r>
          </a:p>
        </p:txBody>
      </p:sp>
      <p:graphicFrame>
        <p:nvGraphicFramePr>
          <p:cNvPr id="29" name="TextBox 2">
            <a:extLst>
              <a:ext uri="{FF2B5EF4-FFF2-40B4-BE49-F238E27FC236}">
                <a16:creationId xmlns:a16="http://schemas.microsoft.com/office/drawing/2014/main" id="{9A65FE91-8601-7D9F-DD0D-55D12CACF3C4}"/>
              </a:ext>
            </a:extLst>
          </p:cNvPr>
          <p:cNvGraphicFramePr/>
          <p:nvPr>
            <p:extLst>
              <p:ext uri="{D42A27DB-BD31-4B8C-83A1-F6EECF244321}">
                <p14:modId xmlns:p14="http://schemas.microsoft.com/office/powerpoint/2010/main" val="1931299739"/>
              </p:ext>
            </p:extLst>
          </p:nvPr>
        </p:nvGraphicFramePr>
        <p:xfrm>
          <a:off x="5417574" y="698091"/>
          <a:ext cx="6582023" cy="564796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3" name="Rectangle 2">
            <a:extLst>
              <a:ext uri="{FF2B5EF4-FFF2-40B4-BE49-F238E27FC236}">
                <a16:creationId xmlns:a16="http://schemas.microsoft.com/office/drawing/2014/main" id="{900F66F2-E9A6-88B4-35B1-CE3745813356}"/>
              </a:ext>
            </a:extLst>
          </p:cNvPr>
          <p:cNvSpPr/>
          <p:nvPr/>
        </p:nvSpPr>
        <p:spPr>
          <a:xfrm>
            <a:off x="5506065" y="806245"/>
            <a:ext cx="894735" cy="75708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DC31EC4A-1D2B-BBFD-0803-18EB4A62F88F}"/>
              </a:ext>
            </a:extLst>
          </p:cNvPr>
          <p:cNvSpPr/>
          <p:nvPr/>
        </p:nvSpPr>
        <p:spPr>
          <a:xfrm>
            <a:off x="5506065" y="1977798"/>
            <a:ext cx="894735" cy="75708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42CAF979-976E-2015-E010-9367EC861061}"/>
              </a:ext>
            </a:extLst>
          </p:cNvPr>
          <p:cNvSpPr/>
          <p:nvPr/>
        </p:nvSpPr>
        <p:spPr>
          <a:xfrm>
            <a:off x="5536560" y="3125470"/>
            <a:ext cx="894735" cy="75708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94D9401D-7EC8-C062-2EAD-830AD9C9822E}"/>
              </a:ext>
            </a:extLst>
          </p:cNvPr>
          <p:cNvSpPr/>
          <p:nvPr/>
        </p:nvSpPr>
        <p:spPr>
          <a:xfrm>
            <a:off x="5536561" y="4375258"/>
            <a:ext cx="894735" cy="75708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07D90C82-51D9-F2E6-A374-1DB6DFAF73FA}"/>
              </a:ext>
            </a:extLst>
          </p:cNvPr>
          <p:cNvSpPr/>
          <p:nvPr/>
        </p:nvSpPr>
        <p:spPr>
          <a:xfrm>
            <a:off x="5506064" y="5542984"/>
            <a:ext cx="894735" cy="75708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52403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100D021-ED8E-4951-8376-73996A82CD4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 name="Picture 10">
            <a:extLst>
              <a:ext uri="{FF2B5EF4-FFF2-40B4-BE49-F238E27FC236}">
                <a16:creationId xmlns:a16="http://schemas.microsoft.com/office/drawing/2014/main" id="{46FE219C-22F7-4734-B3C1-28E70390CE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3" name="Picture 12">
            <a:extLst>
              <a:ext uri="{FF2B5EF4-FFF2-40B4-BE49-F238E27FC236}">
                <a16:creationId xmlns:a16="http://schemas.microsoft.com/office/drawing/2014/main" id="{EF2EC4B6-5524-4806-8575-59DB6B8F81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5" name="Rectangle 14">
            <a:extLst>
              <a:ext uri="{FF2B5EF4-FFF2-40B4-BE49-F238E27FC236}">
                <a16:creationId xmlns:a16="http://schemas.microsoft.com/office/drawing/2014/main" id="{AD50BBC6-5944-49AE-A819-558AB05AB1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4F2E428D-A109-43BE-8AC2-C83EF031EF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extBox 1">
            <a:extLst>
              <a:ext uri="{FF2B5EF4-FFF2-40B4-BE49-F238E27FC236}">
                <a16:creationId xmlns:a16="http://schemas.microsoft.com/office/drawing/2014/main" id="{0511223B-B340-D07E-44A7-0B44E8D4CA01}"/>
              </a:ext>
            </a:extLst>
          </p:cNvPr>
          <p:cNvSpPr txBox="1"/>
          <p:nvPr/>
        </p:nvSpPr>
        <p:spPr>
          <a:xfrm>
            <a:off x="74815" y="753228"/>
            <a:ext cx="10219367" cy="1080938"/>
          </a:xfrm>
          <a:prstGeom prst="rect">
            <a:avLst/>
          </a:prstGeom>
        </p:spPr>
        <p:txBody>
          <a:bodyPr vert="horz" lIns="91440" tIns="45720" rIns="91440" bIns="45720" rtlCol="0" anchor="ctr">
            <a:normAutofit/>
          </a:bodyPr>
          <a:lstStyle/>
          <a:p>
            <a:pPr lvl="0" algn="ctr"/>
            <a:r>
              <a:rPr lang="en-US" sz="3600" b="1" dirty="0">
                <a:latin typeface="Times New Roman" panose="02020603050405020304" pitchFamily="18" charset="0"/>
                <a:cs typeface="Times New Roman" panose="02020603050405020304" pitchFamily="18" charset="0"/>
              </a:rPr>
              <a:t>Future Enhancements</a:t>
            </a:r>
            <a:endParaRPr lang="en-US" sz="3600" dirty="0">
              <a:latin typeface="Times New Roman" panose="02020603050405020304" pitchFamily="18" charset="0"/>
              <a:cs typeface="Times New Roman" panose="02020603050405020304" pitchFamily="18" charset="0"/>
            </a:endParaRPr>
          </a:p>
        </p:txBody>
      </p:sp>
      <p:graphicFrame>
        <p:nvGraphicFramePr>
          <p:cNvPr id="5" name="TextBox 2">
            <a:extLst>
              <a:ext uri="{FF2B5EF4-FFF2-40B4-BE49-F238E27FC236}">
                <a16:creationId xmlns:a16="http://schemas.microsoft.com/office/drawing/2014/main" id="{660530E2-9BAF-6535-EF45-D024C80B6C45}"/>
              </a:ext>
            </a:extLst>
          </p:cNvPr>
          <p:cNvGraphicFramePr/>
          <p:nvPr>
            <p:extLst>
              <p:ext uri="{D42A27DB-BD31-4B8C-83A1-F6EECF244321}">
                <p14:modId xmlns:p14="http://schemas.microsoft.com/office/powerpoint/2010/main" val="40032063"/>
              </p:ext>
            </p:extLst>
          </p:nvPr>
        </p:nvGraphicFramePr>
        <p:xfrm>
          <a:off x="159928" y="2253210"/>
          <a:ext cx="11904253" cy="359886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Picture 3" descr="A logo with a light bulb and a flame&#10;&#10;AI-generated content may be incorrect.">
            <a:extLst>
              <a:ext uri="{FF2B5EF4-FFF2-40B4-BE49-F238E27FC236}">
                <a16:creationId xmlns:a16="http://schemas.microsoft.com/office/drawing/2014/main" id="{12E148C0-5DB4-567A-CE4A-614D257819C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833531" y="725942"/>
            <a:ext cx="1107586" cy="1107586"/>
          </a:xfrm>
          <a:prstGeom prst="rect">
            <a:avLst/>
          </a:prstGeom>
        </p:spPr>
      </p:pic>
    </p:spTree>
    <p:extLst>
      <p:ext uri="{BB962C8B-B14F-4D97-AF65-F5344CB8AC3E}">
        <p14:creationId xmlns:p14="http://schemas.microsoft.com/office/powerpoint/2010/main" val="4291642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9D9925-F8E2-ECE2-7E1C-36C347A154E5}"/>
              </a:ext>
            </a:extLst>
          </p:cNvPr>
          <p:cNvPicPr>
            <a:picLocks noChangeAspect="1"/>
          </p:cNvPicPr>
          <p:nvPr/>
        </p:nvPicPr>
        <p:blipFill>
          <a:blip r:embed="rId2"/>
          <a:stretch>
            <a:fillRect/>
          </a:stretch>
        </p:blipFill>
        <p:spPr>
          <a:xfrm>
            <a:off x="205991" y="713014"/>
            <a:ext cx="4559192" cy="2422071"/>
          </a:xfrm>
          <a:prstGeom prst="rect">
            <a:avLst/>
          </a:prstGeom>
        </p:spPr>
      </p:pic>
      <p:pic>
        <p:nvPicPr>
          <p:cNvPr id="5" name="Picture 4">
            <a:extLst>
              <a:ext uri="{FF2B5EF4-FFF2-40B4-BE49-F238E27FC236}">
                <a16:creationId xmlns:a16="http://schemas.microsoft.com/office/drawing/2014/main" id="{A243A002-5193-B437-AE6B-0B2D1B6C38A8}"/>
              </a:ext>
            </a:extLst>
          </p:cNvPr>
          <p:cNvPicPr>
            <a:picLocks noChangeAspect="1"/>
          </p:cNvPicPr>
          <p:nvPr/>
        </p:nvPicPr>
        <p:blipFill>
          <a:blip r:embed="rId3"/>
          <a:stretch>
            <a:fillRect/>
          </a:stretch>
        </p:blipFill>
        <p:spPr>
          <a:xfrm>
            <a:off x="160774" y="3429000"/>
            <a:ext cx="4649626" cy="2470114"/>
          </a:xfrm>
          <a:prstGeom prst="rect">
            <a:avLst/>
          </a:prstGeom>
        </p:spPr>
      </p:pic>
      <p:pic>
        <p:nvPicPr>
          <p:cNvPr id="7" name="Picture 6">
            <a:extLst>
              <a:ext uri="{FF2B5EF4-FFF2-40B4-BE49-F238E27FC236}">
                <a16:creationId xmlns:a16="http://schemas.microsoft.com/office/drawing/2014/main" id="{A263D4AF-5BC1-C5D8-9757-F537D1F270DA}"/>
              </a:ext>
            </a:extLst>
          </p:cNvPr>
          <p:cNvPicPr>
            <a:picLocks noChangeAspect="1"/>
          </p:cNvPicPr>
          <p:nvPr/>
        </p:nvPicPr>
        <p:blipFill>
          <a:blip r:embed="rId4"/>
          <a:stretch>
            <a:fillRect/>
          </a:stretch>
        </p:blipFill>
        <p:spPr>
          <a:xfrm>
            <a:off x="5235192" y="713014"/>
            <a:ext cx="4559192" cy="2422071"/>
          </a:xfrm>
          <a:prstGeom prst="rect">
            <a:avLst/>
          </a:prstGeom>
        </p:spPr>
      </p:pic>
      <p:pic>
        <p:nvPicPr>
          <p:cNvPr id="9" name="Picture 8">
            <a:extLst>
              <a:ext uri="{FF2B5EF4-FFF2-40B4-BE49-F238E27FC236}">
                <a16:creationId xmlns:a16="http://schemas.microsoft.com/office/drawing/2014/main" id="{4DDEF087-75CF-B324-D998-8D94B891C661}"/>
              </a:ext>
            </a:extLst>
          </p:cNvPr>
          <p:cNvPicPr>
            <a:picLocks noChangeAspect="1"/>
          </p:cNvPicPr>
          <p:nvPr/>
        </p:nvPicPr>
        <p:blipFill>
          <a:blip r:embed="rId5"/>
          <a:stretch>
            <a:fillRect/>
          </a:stretch>
        </p:blipFill>
        <p:spPr>
          <a:xfrm>
            <a:off x="5235192" y="3429000"/>
            <a:ext cx="4559192" cy="2422071"/>
          </a:xfrm>
          <a:prstGeom prst="rect">
            <a:avLst/>
          </a:prstGeom>
        </p:spPr>
      </p:pic>
      <p:pic>
        <p:nvPicPr>
          <p:cNvPr id="10" name="Picture 9" descr="A logo with a light bulb and a flame&#10;&#10;AI-generated content may be incorrect.">
            <a:extLst>
              <a:ext uri="{FF2B5EF4-FFF2-40B4-BE49-F238E27FC236}">
                <a16:creationId xmlns:a16="http://schemas.microsoft.com/office/drawing/2014/main" id="{12DE3397-18D8-5373-C6E7-396E6E8A142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833531" y="725942"/>
            <a:ext cx="1107586" cy="1107586"/>
          </a:xfrm>
          <a:prstGeom prst="rect">
            <a:avLst/>
          </a:prstGeom>
        </p:spPr>
      </p:pic>
    </p:spTree>
    <p:extLst>
      <p:ext uri="{BB962C8B-B14F-4D97-AF65-F5344CB8AC3E}">
        <p14:creationId xmlns:p14="http://schemas.microsoft.com/office/powerpoint/2010/main" val="2680071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6272B1F-C07A-D041-FD15-58FCB8995165}"/>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44882B1F-D2C3-9298-BEE5-0D8F683BB4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2" y="329443"/>
            <a:ext cx="5426764" cy="2889751"/>
          </a:xfrm>
          <a:prstGeom prst="rect">
            <a:avLst/>
          </a:prstGeom>
        </p:spPr>
      </p:pic>
      <p:sp>
        <p:nvSpPr>
          <p:cNvPr id="14" name="Rectangle 13">
            <a:extLst>
              <a:ext uri="{FF2B5EF4-FFF2-40B4-BE49-F238E27FC236}">
                <a16:creationId xmlns:a16="http://schemas.microsoft.com/office/drawing/2014/main" id="{417CDA24-35F8-4540-8C52-3096D6D94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280" y="0"/>
            <a:ext cx="9144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A9B354B-08BF-0C11-372B-2356E7AF79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8034" y="413091"/>
            <a:ext cx="5112595" cy="2722456"/>
          </a:xfrm>
          <a:prstGeom prst="rect">
            <a:avLst/>
          </a:prstGeom>
        </p:spPr>
      </p:pic>
      <p:sp>
        <p:nvSpPr>
          <p:cNvPr id="16" name="Rectangle 15">
            <a:extLst>
              <a:ext uri="{FF2B5EF4-FFF2-40B4-BE49-F238E27FC236}">
                <a16:creationId xmlns:a16="http://schemas.microsoft.com/office/drawing/2014/main" id="{8658BFE0-4E65-4174-9C75-687C94E88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A75DFED-A0C1-4A83-BE1D-0271C1826E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552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B84A8A2-63B2-22B7-B153-D62881A181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8508" y="3631096"/>
            <a:ext cx="5184150" cy="2760560"/>
          </a:xfrm>
          <a:prstGeom prst="rect">
            <a:avLst/>
          </a:prstGeom>
        </p:spPr>
      </p:pic>
      <p:pic>
        <p:nvPicPr>
          <p:cNvPr id="3" name="Picture 2">
            <a:extLst>
              <a:ext uri="{FF2B5EF4-FFF2-40B4-BE49-F238E27FC236}">
                <a16:creationId xmlns:a16="http://schemas.microsoft.com/office/drawing/2014/main" id="{D3B84458-B781-B6D7-8AE5-E60FF7A2F23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08034" y="3650148"/>
            <a:ext cx="5112595" cy="2722456"/>
          </a:xfrm>
          <a:prstGeom prst="rect">
            <a:avLst/>
          </a:prstGeom>
        </p:spPr>
      </p:pic>
    </p:spTree>
    <p:extLst>
      <p:ext uri="{BB962C8B-B14F-4D97-AF65-F5344CB8AC3E}">
        <p14:creationId xmlns:p14="http://schemas.microsoft.com/office/powerpoint/2010/main" val="22509174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C3E6C53-102E-4ACA-BCBB-3CC973B9948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Picture 9">
            <a:extLst>
              <a:ext uri="{FF2B5EF4-FFF2-40B4-BE49-F238E27FC236}">
                <a16:creationId xmlns:a16="http://schemas.microsoft.com/office/drawing/2014/main" id="{E4655D52-F2FA-4137-8A31-499A4FE6291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2" name="Picture 11">
            <a:extLst>
              <a:ext uri="{FF2B5EF4-FFF2-40B4-BE49-F238E27FC236}">
                <a16:creationId xmlns:a16="http://schemas.microsoft.com/office/drawing/2014/main" id="{8519FA1D-01C2-425F-B9AA-D69B4DD0A1E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4" name="Rectangle 13">
            <a:extLst>
              <a:ext uri="{FF2B5EF4-FFF2-40B4-BE49-F238E27FC236}">
                <a16:creationId xmlns:a16="http://schemas.microsoft.com/office/drawing/2014/main" id="{DC0D803F-BF83-4194-8691-90B027BDF5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4316132F-CC4B-4C96-9C75-95DC7CD489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18" name="Rectangle 17">
            <a:extLst>
              <a:ext uri="{FF2B5EF4-FFF2-40B4-BE49-F238E27FC236}">
                <a16:creationId xmlns:a16="http://schemas.microsoft.com/office/drawing/2014/main" id="{A106B9FE-7E5A-4047-B5D3-C3C24BD3E8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B60EBA20-0A64-45D5-B937-FE93DCA01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85632" y="0"/>
            <a:ext cx="340636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22" name="Picture 21">
            <a:extLst>
              <a:ext uri="{FF2B5EF4-FFF2-40B4-BE49-F238E27FC236}">
                <a16:creationId xmlns:a16="http://schemas.microsoft.com/office/drawing/2014/main" id="{3EAD5E5B-543A-4690-8C75-BACF7FFB40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pic>
        <p:nvPicPr>
          <p:cNvPr id="24" name="Picture 23">
            <a:extLst>
              <a:ext uri="{FF2B5EF4-FFF2-40B4-BE49-F238E27FC236}">
                <a16:creationId xmlns:a16="http://schemas.microsoft.com/office/drawing/2014/main" id="{98739700-980C-4F96-84CD-97157DFE86A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59089"/>
            <a:ext cx="9107362" cy="321164"/>
          </a:xfrm>
          <a:prstGeom prst="rect">
            <a:avLst/>
          </a:prstGeom>
        </p:spPr>
      </p:pic>
      <p:sp>
        <p:nvSpPr>
          <p:cNvPr id="26" name="Rectangle 25">
            <a:extLst>
              <a:ext uri="{FF2B5EF4-FFF2-40B4-BE49-F238E27FC236}">
                <a16:creationId xmlns:a16="http://schemas.microsoft.com/office/drawing/2014/main" id="{52A2FDCB-3B06-44F3-A0AA-2C056C3E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09600"/>
            <a:ext cx="9107363" cy="1368198"/>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extBox 1">
            <a:extLst>
              <a:ext uri="{FF2B5EF4-FFF2-40B4-BE49-F238E27FC236}">
                <a16:creationId xmlns:a16="http://schemas.microsoft.com/office/drawing/2014/main" id="{CE3241DC-32D8-A111-1707-EE6C05DE2754}"/>
              </a:ext>
            </a:extLst>
          </p:cNvPr>
          <p:cNvSpPr txBox="1"/>
          <p:nvPr/>
        </p:nvSpPr>
        <p:spPr>
          <a:xfrm>
            <a:off x="680321" y="753228"/>
            <a:ext cx="7461844" cy="1080938"/>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sz="3600" b="1" dirty="0">
                <a:solidFill>
                  <a:srgbClr val="FFFFFF"/>
                </a:solidFill>
                <a:latin typeface="Times New Roman" panose="02020603050405020304" pitchFamily="18" charset="0"/>
                <a:ea typeface="+mj-ea"/>
                <a:cs typeface="Times New Roman" panose="02020603050405020304" pitchFamily="18" charset="0"/>
              </a:rPr>
              <a:t>conclusion</a:t>
            </a:r>
          </a:p>
        </p:txBody>
      </p:sp>
      <p:sp>
        <p:nvSpPr>
          <p:cNvPr id="3" name="TextBox 2">
            <a:extLst>
              <a:ext uri="{FF2B5EF4-FFF2-40B4-BE49-F238E27FC236}">
                <a16:creationId xmlns:a16="http://schemas.microsoft.com/office/drawing/2014/main" id="{513CBEE5-9CD5-CB32-8CAC-49F9580524B4}"/>
              </a:ext>
            </a:extLst>
          </p:cNvPr>
          <p:cNvSpPr txBox="1"/>
          <p:nvPr/>
        </p:nvSpPr>
        <p:spPr>
          <a:xfrm>
            <a:off x="99025" y="2428926"/>
            <a:ext cx="8587583" cy="3142077"/>
          </a:xfrm>
          <a:prstGeom prst="rect">
            <a:avLst/>
          </a:prstGeom>
        </p:spPr>
        <p:txBody>
          <a:bodyPr vert="horz" lIns="91440" tIns="45720" rIns="91440" bIns="45720" rtlCol="0">
            <a:normAutofit fontScale="85000" lnSpcReduction="10000"/>
          </a:bodyPr>
          <a:lstStyle/>
          <a:p>
            <a:pPr algn="just"/>
            <a:endParaRPr lang="en-US" sz="2000" b="1"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The Health-Care Hub project presents a secure and patient-centric approach to managing medical records by leveraging blockchain technology. By decoupling health records from individual hospitals, the system ensures continuity of care and eliminates data silos that commonly exist in traditional healthcare infrastructures.</a:t>
            </a:r>
          </a:p>
          <a:p>
            <a:pPr algn="just"/>
            <a:r>
              <a:rPr lang="en-US" sz="2000" dirty="0">
                <a:latin typeface="Times New Roman" panose="02020603050405020304" pitchFamily="18" charset="0"/>
                <a:cs typeface="Times New Roman" panose="02020603050405020304" pitchFamily="18" charset="0"/>
              </a:rPr>
              <a:t>Through the use of smart contracts, the platform provides transparent, immutable, and controlled access to medical data. Patients remain the sole owners of their records and have full authority to grant, restrict, or revoke access to hospitals, thereby significantly improving privacy, trust, and data security.</a:t>
            </a:r>
          </a:p>
          <a:p>
            <a:pPr algn="just"/>
            <a:r>
              <a:rPr lang="en-US" sz="2000" dirty="0">
                <a:latin typeface="Times New Roman" panose="02020603050405020304" pitchFamily="18" charset="0"/>
                <a:cs typeface="Times New Roman" panose="02020603050405020304" pitchFamily="18" charset="0"/>
              </a:rPr>
              <a:t>Additionally, the subscription-based model makes the system scalable and sustainable for both patients and healthcare institutions. Overall, Health-Care Hub demonstrates how blockchain-based web applications can modernize healthcare data management, enhance interoperability, and empower patients with true ownership of their medical information</a:t>
            </a:r>
          </a:p>
        </p:txBody>
      </p:sp>
    </p:spTree>
    <p:extLst>
      <p:ext uri="{BB962C8B-B14F-4D97-AF65-F5344CB8AC3E}">
        <p14:creationId xmlns:p14="http://schemas.microsoft.com/office/powerpoint/2010/main" val="3106903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89659A-331B-5146-B615-F59BD9E2A4B2}"/>
              </a:ext>
            </a:extLst>
          </p:cNvPr>
          <p:cNvSpPr txBox="1"/>
          <p:nvPr/>
        </p:nvSpPr>
        <p:spPr>
          <a:xfrm>
            <a:off x="2236626" y="2496741"/>
            <a:ext cx="6092190" cy="1569660"/>
          </a:xfrm>
          <a:prstGeom prst="rect">
            <a:avLst/>
          </a:prstGeom>
          <a:noFill/>
        </p:spPr>
        <p:txBody>
          <a:bodyPr wrap="square">
            <a:spAutoFit/>
          </a:bodyPr>
          <a:lstStyle/>
          <a:p>
            <a:r>
              <a:rPr lang="en-US" sz="9600" b="1" dirty="0">
                <a:latin typeface="Times New Roman" panose="02020603050405020304" pitchFamily="18" charset="0"/>
                <a:cs typeface="Times New Roman" panose="02020603050405020304" pitchFamily="18" charset="0"/>
              </a:rPr>
              <a:t>Thank You</a:t>
            </a:r>
          </a:p>
        </p:txBody>
      </p:sp>
      <p:pic>
        <p:nvPicPr>
          <p:cNvPr id="6" name="Picture 5" descr="A logo with a light bulb and a flame&#10;&#10;AI-generated content may be incorrect.">
            <a:extLst>
              <a:ext uri="{FF2B5EF4-FFF2-40B4-BE49-F238E27FC236}">
                <a16:creationId xmlns:a16="http://schemas.microsoft.com/office/drawing/2014/main" id="{01D04A29-751D-CC43-DC2F-9962EBC48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3531" y="725942"/>
            <a:ext cx="1107586" cy="1107586"/>
          </a:xfrm>
          <a:prstGeom prst="rect">
            <a:avLst/>
          </a:prstGeom>
        </p:spPr>
      </p:pic>
    </p:spTree>
    <p:extLst>
      <p:ext uri="{BB962C8B-B14F-4D97-AF65-F5344CB8AC3E}">
        <p14:creationId xmlns:p14="http://schemas.microsoft.com/office/powerpoint/2010/main" val="1971356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45D8F-4EC8-6F62-CEE3-F921553A2B1B}"/>
              </a:ext>
            </a:extLst>
          </p:cNvPr>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Project Team Members</a:t>
            </a:r>
          </a:p>
        </p:txBody>
      </p:sp>
      <p:pic>
        <p:nvPicPr>
          <p:cNvPr id="3" name="Picture 2" descr="A logo with a light bulb and a flame&#10;&#10;AI-generated content may be incorrect.">
            <a:extLst>
              <a:ext uri="{FF2B5EF4-FFF2-40B4-BE49-F238E27FC236}">
                <a16:creationId xmlns:a16="http://schemas.microsoft.com/office/drawing/2014/main" id="{5471DC92-1211-1CC3-D79F-73FD907452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3531" y="725942"/>
            <a:ext cx="1107586" cy="1107586"/>
          </a:xfrm>
          <a:prstGeom prst="rect">
            <a:avLst/>
          </a:prstGeom>
        </p:spPr>
      </p:pic>
      <p:grpSp>
        <p:nvGrpSpPr>
          <p:cNvPr id="20" name="Group 19">
            <a:extLst>
              <a:ext uri="{FF2B5EF4-FFF2-40B4-BE49-F238E27FC236}">
                <a16:creationId xmlns:a16="http://schemas.microsoft.com/office/drawing/2014/main" id="{EFF420A6-9A9C-98CD-8FC4-AE9CCA0E8D69}"/>
              </a:ext>
            </a:extLst>
          </p:cNvPr>
          <p:cNvGrpSpPr/>
          <p:nvPr/>
        </p:nvGrpSpPr>
        <p:grpSpPr>
          <a:xfrm>
            <a:off x="923143" y="2232545"/>
            <a:ext cx="10118290" cy="3008454"/>
            <a:chOff x="175892" y="2114558"/>
            <a:chExt cx="10118290" cy="3008454"/>
          </a:xfrm>
        </p:grpSpPr>
        <p:pic>
          <p:nvPicPr>
            <p:cNvPr id="13" name="Picture 12">
              <a:extLst>
                <a:ext uri="{FF2B5EF4-FFF2-40B4-BE49-F238E27FC236}">
                  <a16:creationId xmlns:a16="http://schemas.microsoft.com/office/drawing/2014/main" id="{A9EA7372-3092-8FD8-91AE-6471954A5D99}"/>
                </a:ext>
              </a:extLst>
            </p:cNvPr>
            <p:cNvPicPr>
              <a:picLocks noChangeAspect="1"/>
            </p:cNvPicPr>
            <p:nvPr/>
          </p:nvPicPr>
          <p:blipFill>
            <a:blip r:embed="rId3">
              <a:extLst>
                <a:ext uri="{28A0092B-C50C-407E-A947-70E740481C1C}">
                  <a14:useLocalDpi xmlns:a14="http://schemas.microsoft.com/office/drawing/2010/main" val="0"/>
                </a:ext>
              </a:extLst>
            </a:blip>
            <a:srcRect l="21486" r="22844"/>
            <a:stretch>
              <a:fillRect/>
            </a:stretch>
          </p:blipFill>
          <p:spPr>
            <a:xfrm>
              <a:off x="5554962" y="2118913"/>
              <a:ext cx="2170444" cy="292407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5" name="Picture 14">
              <a:extLst>
                <a:ext uri="{FF2B5EF4-FFF2-40B4-BE49-F238E27FC236}">
                  <a16:creationId xmlns:a16="http://schemas.microsoft.com/office/drawing/2014/main" id="{7F55B514-9725-193B-F84E-988C98A65930}"/>
                </a:ext>
              </a:extLst>
            </p:cNvPr>
            <p:cNvPicPr>
              <a:picLocks noChangeAspect="1"/>
            </p:cNvPicPr>
            <p:nvPr/>
          </p:nvPicPr>
          <p:blipFill>
            <a:blip r:embed="rId4">
              <a:extLst>
                <a:ext uri="{28A0092B-C50C-407E-A947-70E740481C1C}">
                  <a14:useLocalDpi xmlns:a14="http://schemas.microsoft.com/office/drawing/2010/main" val="0"/>
                </a:ext>
              </a:extLst>
            </a:blip>
            <a:srcRect l="12171" t="15920" r="13533" b="11200"/>
            <a:stretch>
              <a:fillRect/>
            </a:stretch>
          </p:blipFill>
          <p:spPr>
            <a:xfrm>
              <a:off x="175892" y="2114558"/>
              <a:ext cx="2239001" cy="29284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7" name="Picture 16">
              <a:extLst>
                <a:ext uri="{FF2B5EF4-FFF2-40B4-BE49-F238E27FC236}">
                  <a16:creationId xmlns:a16="http://schemas.microsoft.com/office/drawing/2014/main" id="{7F9C6E69-FEF2-1C04-F401-51A21F089FF3}"/>
                </a:ext>
              </a:extLst>
            </p:cNvPr>
            <p:cNvPicPr>
              <a:picLocks noChangeAspect="1"/>
            </p:cNvPicPr>
            <p:nvPr/>
          </p:nvPicPr>
          <p:blipFill>
            <a:blip r:embed="rId5">
              <a:extLst>
                <a:ext uri="{28A0092B-C50C-407E-A947-70E740481C1C}">
                  <a14:useLocalDpi xmlns:a14="http://schemas.microsoft.com/office/drawing/2010/main" val="0"/>
                </a:ext>
              </a:extLst>
            </a:blip>
            <a:srcRect l="20554" t="18576" r="22222" b="20660"/>
            <a:stretch>
              <a:fillRect/>
            </a:stretch>
          </p:blipFill>
          <p:spPr>
            <a:xfrm>
              <a:off x="8193080" y="2148250"/>
              <a:ext cx="2101102" cy="29747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9" name="Picture 18">
              <a:extLst>
                <a:ext uri="{FF2B5EF4-FFF2-40B4-BE49-F238E27FC236}">
                  <a16:creationId xmlns:a16="http://schemas.microsoft.com/office/drawing/2014/main" id="{C7F99F4D-E57C-CDD9-721A-1766DF3DCF76}"/>
                </a:ext>
              </a:extLst>
            </p:cNvPr>
            <p:cNvPicPr>
              <a:picLocks noChangeAspect="1"/>
            </p:cNvPicPr>
            <p:nvPr/>
          </p:nvPicPr>
          <p:blipFill>
            <a:blip r:embed="rId6">
              <a:extLst>
                <a:ext uri="{28A0092B-C50C-407E-A947-70E740481C1C}">
                  <a14:useLocalDpi xmlns:a14="http://schemas.microsoft.com/office/drawing/2010/main" val="0"/>
                </a:ext>
              </a:extLst>
            </a:blip>
            <a:srcRect l="37576" t="20357" r="16686"/>
            <a:stretch>
              <a:fillRect/>
            </a:stretch>
          </p:blipFill>
          <p:spPr>
            <a:xfrm>
              <a:off x="2848288" y="2145320"/>
              <a:ext cx="2239001" cy="292407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sp>
        <p:nvSpPr>
          <p:cNvPr id="21" name="TextBox 20">
            <a:extLst>
              <a:ext uri="{FF2B5EF4-FFF2-40B4-BE49-F238E27FC236}">
                <a16:creationId xmlns:a16="http://schemas.microsoft.com/office/drawing/2014/main" id="{B6C922CF-3762-637C-4AAE-3739868FC766}"/>
              </a:ext>
            </a:extLst>
          </p:cNvPr>
          <p:cNvSpPr txBox="1"/>
          <p:nvPr/>
        </p:nvSpPr>
        <p:spPr>
          <a:xfrm>
            <a:off x="770756" y="5735440"/>
            <a:ext cx="2239001" cy="369332"/>
          </a:xfrm>
          <a:prstGeom prst="rect">
            <a:avLst/>
          </a:prstGeom>
          <a:noFill/>
        </p:spPr>
        <p:txBody>
          <a:bodyPr wrap="square" rtlCol="0">
            <a:spAutoFit/>
          </a:bodyPr>
          <a:lstStyle/>
          <a:p>
            <a:r>
              <a:rPr lang="en-US" b="1" dirty="0" err="1">
                <a:latin typeface="Times New Roman" panose="02020603050405020304" pitchFamily="18" charset="0"/>
                <a:cs typeface="Times New Roman" panose="02020603050405020304" pitchFamily="18" charset="0"/>
              </a:rPr>
              <a:t>Masscelius</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L.Jimmy</a:t>
            </a:r>
            <a:endParaRPr lang="en-US" b="1"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61764905-BBD2-896D-DDA4-E89F8B30B4CD}"/>
              </a:ext>
            </a:extLst>
          </p:cNvPr>
          <p:cNvSpPr txBox="1"/>
          <p:nvPr/>
        </p:nvSpPr>
        <p:spPr>
          <a:xfrm>
            <a:off x="3856999" y="5703126"/>
            <a:ext cx="2239001"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William </a:t>
            </a:r>
            <a:r>
              <a:rPr lang="en-US" b="1" dirty="0" err="1">
                <a:latin typeface="Times New Roman" panose="02020603050405020304" pitchFamily="18" charset="0"/>
                <a:cs typeface="Times New Roman" panose="02020603050405020304" pitchFamily="18" charset="0"/>
              </a:rPr>
              <a:t>Kuach</a:t>
            </a:r>
            <a:endParaRPr lang="en-US" b="1"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C80FE968-9F33-796A-BD3C-78DB92A359B7}"/>
              </a:ext>
            </a:extLst>
          </p:cNvPr>
          <p:cNvSpPr txBox="1"/>
          <p:nvPr/>
        </p:nvSpPr>
        <p:spPr>
          <a:xfrm>
            <a:off x="6301964" y="5735440"/>
            <a:ext cx="2239001"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Emmanuel Charles</a:t>
            </a:r>
          </a:p>
        </p:txBody>
      </p:sp>
      <p:sp>
        <p:nvSpPr>
          <p:cNvPr id="25" name="TextBox 24">
            <a:extLst>
              <a:ext uri="{FF2B5EF4-FFF2-40B4-BE49-F238E27FC236}">
                <a16:creationId xmlns:a16="http://schemas.microsoft.com/office/drawing/2014/main" id="{3E947AF7-EE9B-F7A5-20DF-12232D32D742}"/>
              </a:ext>
            </a:extLst>
          </p:cNvPr>
          <p:cNvSpPr txBox="1"/>
          <p:nvPr/>
        </p:nvSpPr>
        <p:spPr>
          <a:xfrm>
            <a:off x="8940331" y="5673070"/>
            <a:ext cx="2239001"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Emmanuel Khamis</a:t>
            </a:r>
          </a:p>
        </p:txBody>
      </p:sp>
    </p:spTree>
    <p:extLst>
      <p:ext uri="{BB962C8B-B14F-4D97-AF65-F5344CB8AC3E}">
        <p14:creationId xmlns:p14="http://schemas.microsoft.com/office/powerpoint/2010/main" val="1010861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82BD5E63-5CB2-EED5-CF87-411D18839B9A}"/>
              </a:ext>
            </a:extLst>
          </p:cNvPr>
          <p:cNvSpPr/>
          <p:nvPr/>
        </p:nvSpPr>
        <p:spPr>
          <a:xfrm>
            <a:off x="0" y="634181"/>
            <a:ext cx="10235381" cy="133195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latin typeface="Times New Roman" panose="02020603050405020304" pitchFamily="18" charset="0"/>
                <a:cs typeface="Times New Roman" panose="02020603050405020304" pitchFamily="18" charset="0"/>
              </a:rPr>
              <a:t>What is Health-Care-Hub?</a:t>
            </a:r>
          </a:p>
        </p:txBody>
      </p:sp>
      <p:sp>
        <p:nvSpPr>
          <p:cNvPr id="5" name="TextBox 4">
            <a:extLst>
              <a:ext uri="{FF2B5EF4-FFF2-40B4-BE49-F238E27FC236}">
                <a16:creationId xmlns:a16="http://schemas.microsoft.com/office/drawing/2014/main" id="{28F0C509-3F39-2F70-9752-67F6066A46A0}"/>
              </a:ext>
            </a:extLst>
          </p:cNvPr>
          <p:cNvSpPr txBox="1"/>
          <p:nvPr/>
        </p:nvSpPr>
        <p:spPr>
          <a:xfrm>
            <a:off x="385514" y="2092027"/>
            <a:ext cx="11277242" cy="70788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Health-Care-Hub is a blockchain-Based medical record management system that de-centralizes the access control of patients record from one individual medical center to the patient himself/herself </a:t>
            </a:r>
          </a:p>
        </p:txBody>
      </p:sp>
      <p:pic>
        <p:nvPicPr>
          <p:cNvPr id="7" name="Picture 6" descr="A logo with a light bulb and a flame&#10;&#10;AI-generated content may be incorrect.">
            <a:extLst>
              <a:ext uri="{FF2B5EF4-FFF2-40B4-BE49-F238E27FC236}">
                <a16:creationId xmlns:a16="http://schemas.microsoft.com/office/drawing/2014/main" id="{32FC52DE-4AF9-3388-827D-9DBB67794A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3531" y="725942"/>
            <a:ext cx="1107586" cy="1107586"/>
          </a:xfrm>
          <a:prstGeom prst="rect">
            <a:avLst/>
          </a:prstGeom>
        </p:spPr>
      </p:pic>
      <p:sp>
        <p:nvSpPr>
          <p:cNvPr id="13" name="TextBox 12">
            <a:extLst>
              <a:ext uri="{FF2B5EF4-FFF2-40B4-BE49-F238E27FC236}">
                <a16:creationId xmlns:a16="http://schemas.microsoft.com/office/drawing/2014/main" id="{BD5FC673-7714-6B07-7F79-6426EDCD6585}"/>
              </a:ext>
            </a:extLst>
          </p:cNvPr>
          <p:cNvSpPr txBox="1"/>
          <p:nvPr/>
        </p:nvSpPr>
        <p:spPr>
          <a:xfrm>
            <a:off x="573577" y="3561611"/>
            <a:ext cx="6101542" cy="2031325"/>
          </a:xfrm>
          <a:prstGeom prst="rect">
            <a:avLst/>
          </a:prstGeom>
          <a:noFill/>
        </p:spPr>
        <p:txBody>
          <a:bodyPr wrap="square">
            <a:spAutoFit/>
          </a:bodyPr>
          <a:lstStyle/>
          <a:p>
            <a:pPr marL="0" algn="l" rtl="0" eaLnBrk="1" latinLnBrk="0" hangingPunct="1">
              <a:buNone/>
            </a:pPr>
            <a:r>
              <a:rPr lang="en-US" sz="1800" b="1" kern="1200" dirty="0">
                <a:solidFill>
                  <a:srgbClr val="FFFFFF"/>
                </a:solidFill>
                <a:effectLst/>
                <a:latin typeface="Times New Roman" panose="02020603050405020304" pitchFamily="18" charset="0"/>
                <a:ea typeface="+mn-ea"/>
                <a:cs typeface="Times New Roman" panose="02020603050405020304" pitchFamily="18" charset="0"/>
              </a:rPr>
              <a:t>Problem Statement</a:t>
            </a:r>
            <a:endParaRPr lang="en-US" dirty="0">
              <a:effectLst/>
            </a:endParaRPr>
          </a:p>
          <a:p>
            <a:pPr marL="0" algn="l" rtl="0" eaLnBrk="1" latinLnBrk="0" hangingPunct="1">
              <a:buNone/>
            </a:pPr>
            <a:r>
              <a:rPr lang="en-US" sz="1800" kern="1200" dirty="0">
                <a:solidFill>
                  <a:srgbClr val="FFFFFF"/>
                </a:solidFill>
                <a:effectLst/>
                <a:latin typeface="Times New Roman" panose="02020603050405020304" pitchFamily="18" charset="0"/>
                <a:ea typeface="+mn-ea"/>
                <a:cs typeface="Times New Roman" panose="02020603050405020304" pitchFamily="18" charset="0"/>
              </a:rPr>
              <a:t>Current healthcare systems face several issues:</a:t>
            </a:r>
            <a:endParaRPr lang="en-US" dirty="0">
              <a:effectLst/>
            </a:endParaRPr>
          </a:p>
          <a:p>
            <a:pPr marL="0" algn="l" rtl="0" eaLnBrk="1" latinLnBrk="0" hangingPunct="1">
              <a:buNone/>
            </a:pPr>
            <a:r>
              <a:rPr lang="en-US" sz="1800" kern="1200" dirty="0">
                <a:solidFill>
                  <a:srgbClr val="FFFFFF"/>
                </a:solidFill>
                <a:effectLst/>
                <a:latin typeface="Times New Roman" panose="02020603050405020304" pitchFamily="18" charset="0"/>
                <a:ea typeface="+mn-ea"/>
                <a:cs typeface="Times New Roman" panose="02020603050405020304" pitchFamily="18" charset="0"/>
              </a:rPr>
              <a:t>Patient records are </a:t>
            </a:r>
            <a:r>
              <a:rPr lang="en-US" sz="1800" b="1" kern="1200" dirty="0">
                <a:solidFill>
                  <a:srgbClr val="FFFFFF"/>
                </a:solidFill>
                <a:effectLst/>
                <a:latin typeface="Times New Roman" panose="02020603050405020304" pitchFamily="18" charset="0"/>
                <a:ea typeface="+mn-ea"/>
                <a:cs typeface="Times New Roman" panose="02020603050405020304" pitchFamily="18" charset="0"/>
              </a:rPr>
              <a:t>locked within individual hospitals</a:t>
            </a:r>
            <a:endParaRPr lang="en-US" dirty="0">
              <a:effectLst/>
            </a:endParaRPr>
          </a:p>
          <a:p>
            <a:pPr marL="0" algn="l" rtl="0" eaLnBrk="1" latinLnBrk="0" hangingPunct="1">
              <a:buNone/>
            </a:pPr>
            <a:r>
              <a:rPr lang="en-US" sz="1800" kern="1200" dirty="0">
                <a:solidFill>
                  <a:srgbClr val="FFFFFF"/>
                </a:solidFill>
                <a:effectLst/>
                <a:latin typeface="Times New Roman" panose="02020603050405020304" pitchFamily="18" charset="0"/>
                <a:ea typeface="+mn-ea"/>
                <a:cs typeface="Times New Roman" panose="02020603050405020304" pitchFamily="18" charset="0"/>
              </a:rPr>
              <a:t>No unified medical history across hospitals</a:t>
            </a:r>
            <a:endParaRPr lang="en-US" dirty="0">
              <a:effectLst/>
            </a:endParaRPr>
          </a:p>
          <a:p>
            <a:pPr marL="0" algn="l" rtl="0" eaLnBrk="1" latinLnBrk="0" hangingPunct="1">
              <a:buNone/>
            </a:pPr>
            <a:r>
              <a:rPr lang="en-US" sz="1800" kern="1200" dirty="0">
                <a:solidFill>
                  <a:srgbClr val="FFFFFF"/>
                </a:solidFill>
                <a:effectLst/>
                <a:latin typeface="Times New Roman" panose="02020603050405020304" pitchFamily="18" charset="0"/>
                <a:ea typeface="+mn-ea"/>
                <a:cs typeface="Times New Roman" panose="02020603050405020304" pitchFamily="18" charset="0"/>
              </a:rPr>
              <a:t>Patients have </a:t>
            </a:r>
            <a:r>
              <a:rPr lang="en-US" sz="1800" b="1" kern="1200" dirty="0">
                <a:solidFill>
                  <a:srgbClr val="FFFFFF"/>
                </a:solidFill>
                <a:effectLst/>
                <a:latin typeface="Times New Roman" panose="02020603050405020304" pitchFamily="18" charset="0"/>
                <a:ea typeface="+mn-ea"/>
                <a:cs typeface="Times New Roman" panose="02020603050405020304" pitchFamily="18" charset="0"/>
              </a:rPr>
              <a:t>little or no control</a:t>
            </a:r>
            <a:r>
              <a:rPr lang="en-US" sz="1800" kern="1200" dirty="0">
                <a:solidFill>
                  <a:srgbClr val="FFFFFF"/>
                </a:solidFill>
                <a:effectLst/>
                <a:latin typeface="Times New Roman" panose="02020603050405020304" pitchFamily="18" charset="0"/>
                <a:ea typeface="+mn-ea"/>
                <a:cs typeface="Times New Roman" panose="02020603050405020304" pitchFamily="18" charset="0"/>
              </a:rPr>
              <a:t> over data access</a:t>
            </a:r>
            <a:endParaRPr lang="en-US" dirty="0">
              <a:effectLst/>
            </a:endParaRPr>
          </a:p>
          <a:p>
            <a:pPr marL="0" algn="l" rtl="0" eaLnBrk="1" latinLnBrk="0" hangingPunct="1">
              <a:buNone/>
            </a:pPr>
            <a:r>
              <a:rPr lang="en-US" sz="1800" kern="1200" dirty="0">
                <a:solidFill>
                  <a:srgbClr val="FFFFFF"/>
                </a:solidFill>
                <a:effectLst/>
                <a:latin typeface="Times New Roman" panose="02020603050405020304" pitchFamily="18" charset="0"/>
                <a:ea typeface="+mn-ea"/>
                <a:cs typeface="Times New Roman" panose="02020603050405020304" pitchFamily="18" charset="0"/>
              </a:rPr>
              <a:t>Data duplication, delays, and privacy risks</a:t>
            </a:r>
            <a:endParaRPr lang="en-US" dirty="0">
              <a:effectLst/>
            </a:endParaRPr>
          </a:p>
          <a:p>
            <a:pPr marL="0" algn="l" rtl="0" eaLnBrk="1" latinLnBrk="0" hangingPunct="1">
              <a:buNone/>
            </a:pPr>
            <a:r>
              <a:rPr lang="en-US" sz="1800" kern="1200" dirty="0">
                <a:solidFill>
                  <a:srgbClr val="FFFFFF"/>
                </a:solidFill>
                <a:effectLst/>
                <a:latin typeface="Times New Roman" panose="02020603050405020304" pitchFamily="18" charset="0"/>
                <a:ea typeface="+mn-ea"/>
                <a:cs typeface="Times New Roman" panose="02020603050405020304" pitchFamily="18" charset="0"/>
              </a:rPr>
              <a:t>Centralized databases are vulnerable to breaches</a:t>
            </a:r>
            <a:endParaRPr lang="en-US" dirty="0">
              <a:effectLst/>
            </a:endParaRPr>
          </a:p>
        </p:txBody>
      </p:sp>
      <p:sp>
        <p:nvSpPr>
          <p:cNvPr id="15" name="TextBox 14">
            <a:extLst>
              <a:ext uri="{FF2B5EF4-FFF2-40B4-BE49-F238E27FC236}">
                <a16:creationId xmlns:a16="http://schemas.microsoft.com/office/drawing/2014/main" id="{4C3CDD46-441C-B053-C87A-B564C00E1AB2}"/>
              </a:ext>
            </a:extLst>
          </p:cNvPr>
          <p:cNvSpPr txBox="1"/>
          <p:nvPr/>
        </p:nvSpPr>
        <p:spPr>
          <a:xfrm>
            <a:off x="5974258" y="3561610"/>
            <a:ext cx="6101542" cy="2031325"/>
          </a:xfrm>
          <a:prstGeom prst="rect">
            <a:avLst/>
          </a:prstGeom>
          <a:noFill/>
        </p:spPr>
        <p:txBody>
          <a:bodyPr wrap="square">
            <a:spAutoFit/>
          </a:bodyPr>
          <a:lstStyle/>
          <a:p>
            <a:pPr marL="0" algn="l" rtl="0" eaLnBrk="1" latinLnBrk="0" hangingPunct="1">
              <a:buNone/>
            </a:pPr>
            <a:r>
              <a:rPr lang="en-US" sz="1800" b="1" kern="1200" dirty="0">
                <a:solidFill>
                  <a:srgbClr val="FFFFFF"/>
                </a:solidFill>
                <a:effectLst/>
                <a:latin typeface="Times New Roman" panose="02020603050405020304" pitchFamily="18" charset="0"/>
                <a:ea typeface="+mn-ea"/>
                <a:cs typeface="Times New Roman" panose="02020603050405020304" pitchFamily="18" charset="0"/>
              </a:rPr>
              <a:t>Proposed Solution</a:t>
            </a:r>
            <a:endParaRPr lang="en-US" dirty="0">
              <a:effectLst/>
            </a:endParaRPr>
          </a:p>
          <a:p>
            <a:pPr marL="0" algn="l" rtl="0" eaLnBrk="1" latinLnBrk="0" hangingPunct="1">
              <a:buNone/>
            </a:pPr>
            <a:r>
              <a:rPr lang="en-US" sz="1800" kern="1200" dirty="0">
                <a:solidFill>
                  <a:srgbClr val="FFFFFF"/>
                </a:solidFill>
                <a:effectLst/>
                <a:latin typeface="Times New Roman" panose="02020603050405020304" pitchFamily="18" charset="0"/>
                <a:ea typeface="+mn-ea"/>
                <a:cs typeface="Times New Roman" panose="02020603050405020304" pitchFamily="18" charset="0"/>
              </a:rPr>
              <a:t>Health-Care-Hub is a </a:t>
            </a:r>
            <a:r>
              <a:rPr lang="en-US" sz="1800" b="1" kern="1200" dirty="0">
                <a:solidFill>
                  <a:srgbClr val="FFFFFF"/>
                </a:solidFill>
                <a:effectLst/>
                <a:latin typeface="Times New Roman" panose="02020603050405020304" pitchFamily="18" charset="0"/>
                <a:ea typeface="+mn-ea"/>
                <a:cs typeface="Times New Roman" panose="02020603050405020304" pitchFamily="18" charset="0"/>
              </a:rPr>
              <a:t>blockchain-based web application</a:t>
            </a:r>
            <a:r>
              <a:rPr lang="en-US" sz="1800" kern="1200" dirty="0">
                <a:solidFill>
                  <a:srgbClr val="FFFFFF"/>
                </a:solidFill>
                <a:effectLst/>
                <a:latin typeface="Times New Roman" panose="02020603050405020304" pitchFamily="18" charset="0"/>
                <a:ea typeface="+mn-ea"/>
                <a:cs typeface="Times New Roman" panose="02020603050405020304" pitchFamily="18" charset="0"/>
              </a:rPr>
              <a:t> that:</a:t>
            </a:r>
            <a:endParaRPr lang="en-US" dirty="0">
              <a:effectLst/>
            </a:endParaRPr>
          </a:p>
          <a:p>
            <a:pPr marL="0" algn="l" rtl="0" eaLnBrk="1" latinLnBrk="0" hangingPunct="1">
              <a:buNone/>
            </a:pPr>
            <a:r>
              <a:rPr lang="en-US" sz="1800" kern="1200" dirty="0">
                <a:solidFill>
                  <a:srgbClr val="FFFFFF"/>
                </a:solidFill>
                <a:effectLst/>
                <a:latin typeface="Times New Roman" panose="02020603050405020304" pitchFamily="18" charset="0"/>
                <a:ea typeface="+mn-ea"/>
                <a:cs typeface="Times New Roman" panose="02020603050405020304" pitchFamily="18" charset="0"/>
              </a:rPr>
              <a:t>Stores patient medical records </a:t>
            </a:r>
            <a:r>
              <a:rPr lang="en-US" sz="1800" b="1" kern="1200" dirty="0">
                <a:solidFill>
                  <a:srgbClr val="FFFFFF"/>
                </a:solidFill>
                <a:effectLst/>
                <a:latin typeface="Times New Roman" panose="02020603050405020304" pitchFamily="18" charset="0"/>
                <a:ea typeface="+mn-ea"/>
                <a:cs typeface="Times New Roman" panose="02020603050405020304" pitchFamily="18" charset="0"/>
              </a:rPr>
              <a:t>independent of hospitals</a:t>
            </a:r>
            <a:endParaRPr lang="en-US" dirty="0">
              <a:effectLst/>
            </a:endParaRPr>
          </a:p>
          <a:p>
            <a:pPr marL="0" algn="l" rtl="0" eaLnBrk="1" latinLnBrk="0" hangingPunct="1">
              <a:buNone/>
            </a:pPr>
            <a:r>
              <a:rPr lang="en-US" sz="1800" kern="1200" dirty="0">
                <a:solidFill>
                  <a:srgbClr val="FFFFFF"/>
                </a:solidFill>
                <a:effectLst/>
                <a:latin typeface="Times New Roman" panose="02020603050405020304" pitchFamily="18" charset="0"/>
                <a:ea typeface="+mn-ea"/>
                <a:cs typeface="Times New Roman" panose="02020603050405020304" pitchFamily="18" charset="0"/>
              </a:rPr>
              <a:t>Gives </a:t>
            </a:r>
            <a:r>
              <a:rPr lang="en-US" sz="1800" b="1" kern="1200" dirty="0">
                <a:solidFill>
                  <a:srgbClr val="FFFFFF"/>
                </a:solidFill>
                <a:effectLst/>
                <a:latin typeface="Times New Roman" panose="02020603050405020304" pitchFamily="18" charset="0"/>
                <a:ea typeface="+mn-ea"/>
                <a:cs typeface="Times New Roman" panose="02020603050405020304" pitchFamily="18" charset="0"/>
              </a:rPr>
              <a:t>full control to patients</a:t>
            </a:r>
            <a:r>
              <a:rPr lang="en-US" sz="1800" kern="1200" dirty="0">
                <a:solidFill>
                  <a:srgbClr val="FFFFFF"/>
                </a:solidFill>
                <a:effectLst/>
                <a:latin typeface="Times New Roman" panose="02020603050405020304" pitchFamily="18" charset="0"/>
                <a:ea typeface="+mn-ea"/>
                <a:cs typeface="Times New Roman" panose="02020603050405020304" pitchFamily="18" charset="0"/>
              </a:rPr>
              <a:t> over their data</a:t>
            </a:r>
            <a:endParaRPr lang="en-US" dirty="0">
              <a:effectLst/>
            </a:endParaRPr>
          </a:p>
          <a:p>
            <a:pPr marL="0" algn="l" rtl="0" eaLnBrk="1" latinLnBrk="0" hangingPunct="1">
              <a:buNone/>
            </a:pPr>
            <a:r>
              <a:rPr lang="en-US" sz="1800" kern="1200" dirty="0">
                <a:solidFill>
                  <a:srgbClr val="FFFFFF"/>
                </a:solidFill>
                <a:effectLst/>
                <a:latin typeface="Times New Roman" panose="02020603050405020304" pitchFamily="18" charset="0"/>
                <a:ea typeface="+mn-ea"/>
                <a:cs typeface="Times New Roman" panose="02020603050405020304" pitchFamily="18" charset="0"/>
              </a:rPr>
              <a:t>Allows hospitals to access records </a:t>
            </a:r>
            <a:r>
              <a:rPr lang="en-US" sz="1800" b="1" kern="1200" dirty="0">
                <a:solidFill>
                  <a:srgbClr val="FFFFFF"/>
                </a:solidFill>
                <a:effectLst/>
                <a:latin typeface="Times New Roman" panose="02020603050405020304" pitchFamily="18" charset="0"/>
                <a:ea typeface="+mn-ea"/>
                <a:cs typeface="Times New Roman" panose="02020603050405020304" pitchFamily="18" charset="0"/>
              </a:rPr>
              <a:t>only with patient permission</a:t>
            </a:r>
            <a:endParaRPr lang="en-US" dirty="0">
              <a:effectLst/>
            </a:endParaRPr>
          </a:p>
          <a:p>
            <a:pPr marL="0" algn="l" rtl="0" eaLnBrk="1" latinLnBrk="0" hangingPunct="1">
              <a:buNone/>
            </a:pPr>
            <a:r>
              <a:rPr lang="en-US" sz="1800" kern="1200" dirty="0">
                <a:solidFill>
                  <a:srgbClr val="FFFFFF"/>
                </a:solidFill>
                <a:effectLst/>
                <a:latin typeface="Times New Roman" panose="02020603050405020304" pitchFamily="18" charset="0"/>
                <a:ea typeface="+mn-ea"/>
                <a:cs typeface="Times New Roman" panose="02020603050405020304" pitchFamily="18" charset="0"/>
              </a:rPr>
              <a:t>Ensures </a:t>
            </a:r>
            <a:r>
              <a:rPr lang="en-US" sz="1800" b="1" kern="1200" dirty="0">
                <a:solidFill>
                  <a:srgbClr val="FFFFFF"/>
                </a:solidFill>
                <a:effectLst/>
                <a:latin typeface="Times New Roman" panose="02020603050405020304" pitchFamily="18" charset="0"/>
                <a:ea typeface="+mn-ea"/>
                <a:cs typeface="Times New Roman" panose="02020603050405020304" pitchFamily="18" charset="0"/>
              </a:rPr>
              <a:t>security, transparency, and immutability</a:t>
            </a:r>
            <a:endParaRPr lang="en-US" dirty="0">
              <a:effectLst/>
            </a:endParaRPr>
          </a:p>
        </p:txBody>
      </p:sp>
    </p:spTree>
    <p:extLst>
      <p:ext uri="{BB962C8B-B14F-4D97-AF65-F5344CB8AC3E}">
        <p14:creationId xmlns:p14="http://schemas.microsoft.com/office/powerpoint/2010/main" val="18036144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B0A0C-30FF-BAAE-E8C6-39E9B18CA0F7}"/>
              </a:ext>
            </a:extLst>
          </p:cNvPr>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System Overview</a:t>
            </a:r>
          </a:p>
        </p:txBody>
      </p:sp>
      <p:sp>
        <p:nvSpPr>
          <p:cNvPr id="3" name="TextBox 2">
            <a:extLst>
              <a:ext uri="{FF2B5EF4-FFF2-40B4-BE49-F238E27FC236}">
                <a16:creationId xmlns:a16="http://schemas.microsoft.com/office/drawing/2014/main" id="{06DFE18B-27B6-BD25-F4B8-4B2F4579C834}"/>
              </a:ext>
            </a:extLst>
          </p:cNvPr>
          <p:cNvSpPr txBox="1"/>
          <p:nvPr/>
        </p:nvSpPr>
        <p:spPr>
          <a:xfrm>
            <a:off x="1746656" y="2376367"/>
            <a:ext cx="6823587" cy="2585323"/>
          </a:xfrm>
          <a:prstGeom prst="rect">
            <a:avLst/>
          </a:prstGeom>
          <a:noFill/>
        </p:spPr>
        <p:txBody>
          <a:bodyPr wrap="square" rtlCol="0">
            <a:spAutoFit/>
          </a:bodyPr>
          <a:lstStyle/>
          <a:p>
            <a:pPr marL="285750" indent="-285750">
              <a:buFont typeface="Wingdings" panose="05000000000000000000" pitchFamily="2" charset="2"/>
              <a:buChar char="Ø"/>
            </a:pPr>
            <a:endParaRPr lang="en-US"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system consists of:</a:t>
            </a:r>
          </a:p>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Patients (Users)</a:t>
            </a: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Hospitals / Clinics</a:t>
            </a: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Blockchain Network</a:t>
            </a: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Web Application Interface</a:t>
            </a: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Smart Contracts</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Records are stored securely and referenced via blockchain hashes.</a:t>
            </a:r>
          </a:p>
          <a:p>
            <a:endParaRPr lang="en-US" dirty="0">
              <a:latin typeface="Times New Roman" panose="02020603050405020304" pitchFamily="18" charset="0"/>
              <a:cs typeface="Times New Roman" panose="02020603050405020304" pitchFamily="18" charset="0"/>
            </a:endParaRPr>
          </a:p>
        </p:txBody>
      </p:sp>
      <p:pic>
        <p:nvPicPr>
          <p:cNvPr id="4" name="Picture 3" descr="A logo with a light bulb and a flame&#10;&#10;AI-generated content may be incorrect.">
            <a:extLst>
              <a:ext uri="{FF2B5EF4-FFF2-40B4-BE49-F238E27FC236}">
                <a16:creationId xmlns:a16="http://schemas.microsoft.com/office/drawing/2014/main" id="{6FE46BE6-E450-E7FB-6073-1CB54A685E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3531" y="725942"/>
            <a:ext cx="1107586" cy="1107586"/>
          </a:xfrm>
          <a:prstGeom prst="rect">
            <a:avLst/>
          </a:prstGeom>
        </p:spPr>
      </p:pic>
    </p:spTree>
    <p:extLst>
      <p:ext uri="{BB962C8B-B14F-4D97-AF65-F5344CB8AC3E}">
        <p14:creationId xmlns:p14="http://schemas.microsoft.com/office/powerpoint/2010/main" val="1484058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1749A-EADD-7295-B552-61CE7F6AAE5E}"/>
              </a:ext>
            </a:extLst>
          </p:cNvPr>
          <p:cNvSpPr>
            <a:spLocks noGrp="1"/>
          </p:cNvSpPr>
          <p:nvPr>
            <p:ph type="title"/>
          </p:nvPr>
        </p:nvSpPr>
        <p:spPr>
          <a:xfrm>
            <a:off x="141317" y="753228"/>
            <a:ext cx="10152866" cy="1080938"/>
          </a:xfrm>
        </p:spPr>
        <p:txBody>
          <a:bodyPr/>
          <a:lstStyle/>
          <a:p>
            <a:pPr algn="ctr"/>
            <a:r>
              <a:rPr lang="en-US" b="1" dirty="0">
                <a:latin typeface="Times New Roman" panose="02020603050405020304" pitchFamily="18" charset="0"/>
                <a:cs typeface="Times New Roman" panose="02020603050405020304" pitchFamily="18" charset="0"/>
              </a:rPr>
              <a:t>Key Features</a:t>
            </a:r>
          </a:p>
        </p:txBody>
      </p:sp>
      <p:sp>
        <p:nvSpPr>
          <p:cNvPr id="3" name="TextBox 2">
            <a:extLst>
              <a:ext uri="{FF2B5EF4-FFF2-40B4-BE49-F238E27FC236}">
                <a16:creationId xmlns:a16="http://schemas.microsoft.com/office/drawing/2014/main" id="{B3DB9470-0F4A-0A5C-540E-B5108328E28A}"/>
              </a:ext>
            </a:extLst>
          </p:cNvPr>
          <p:cNvSpPr txBox="1"/>
          <p:nvPr/>
        </p:nvSpPr>
        <p:spPr>
          <a:xfrm>
            <a:off x="606203" y="2921028"/>
            <a:ext cx="5427407" cy="2585323"/>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Patient Module</a:t>
            </a:r>
          </a:p>
          <a:p>
            <a:r>
              <a:rPr lang="en-US" dirty="0">
                <a:latin typeface="Times New Roman" panose="02020603050405020304" pitchFamily="18" charset="0"/>
                <a:cs typeface="Times New Roman" panose="02020603050405020304" pitchFamily="18" charset="0"/>
              </a:rPr>
              <a:t>Patients can:</a:t>
            </a:r>
          </a:p>
          <a:p>
            <a:r>
              <a:rPr lang="en-US" dirty="0">
                <a:latin typeface="Times New Roman" panose="02020603050405020304" pitchFamily="18" charset="0"/>
                <a:cs typeface="Times New Roman" panose="02020603050405020304" pitchFamily="18" charset="0"/>
              </a:rPr>
              <a:t>Register and create a secure digital health identity</a:t>
            </a:r>
          </a:p>
          <a:p>
            <a:r>
              <a:rPr lang="en-US" dirty="0">
                <a:latin typeface="Times New Roman" panose="02020603050405020304" pitchFamily="18" charset="0"/>
                <a:cs typeface="Times New Roman" panose="02020603050405020304" pitchFamily="18" charset="0"/>
              </a:rPr>
              <a:t>Upload and manage medical records</a:t>
            </a:r>
          </a:p>
          <a:p>
            <a:r>
              <a:rPr lang="en-US" dirty="0">
                <a:latin typeface="Times New Roman" panose="02020603050405020304" pitchFamily="18" charset="0"/>
                <a:cs typeface="Times New Roman" panose="02020603050405020304" pitchFamily="18" charset="0"/>
              </a:rPr>
              <a:t>Grant or revoke access to specific hospitals</a:t>
            </a:r>
          </a:p>
          <a:p>
            <a:r>
              <a:rPr lang="en-US" dirty="0">
                <a:latin typeface="Times New Roman" panose="02020603050405020304" pitchFamily="18" charset="0"/>
                <a:cs typeface="Times New Roman" panose="02020603050405020304" pitchFamily="18" charset="0"/>
              </a:rPr>
              <a:t>View access history of their data</a:t>
            </a:r>
          </a:p>
          <a:p>
            <a:r>
              <a:rPr lang="en-US" dirty="0">
                <a:latin typeface="Times New Roman" panose="02020603050405020304" pitchFamily="18" charset="0"/>
                <a:cs typeface="Times New Roman" panose="02020603050405020304" pitchFamily="18" charset="0"/>
              </a:rPr>
              <a:t>Subscribe to the platform for advanced features</a:t>
            </a:r>
          </a:p>
          <a:p>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66F31AF-1D10-DA19-162C-6B91C940A179}"/>
              </a:ext>
            </a:extLst>
          </p:cNvPr>
          <p:cNvSpPr txBox="1"/>
          <p:nvPr/>
        </p:nvSpPr>
        <p:spPr>
          <a:xfrm>
            <a:off x="6742068" y="2558086"/>
            <a:ext cx="5003816" cy="2585323"/>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Hospital Module</a:t>
            </a:r>
          </a:p>
          <a:p>
            <a:r>
              <a:rPr lang="en-US" dirty="0">
                <a:latin typeface="Times New Roman" panose="02020603050405020304" pitchFamily="18" charset="0"/>
                <a:cs typeface="Times New Roman" panose="02020603050405020304" pitchFamily="18" charset="0"/>
              </a:rPr>
              <a:t>Hospitals can:</a:t>
            </a:r>
          </a:p>
          <a:p>
            <a:r>
              <a:rPr lang="en-US" dirty="0">
                <a:latin typeface="Times New Roman" panose="02020603050405020304" pitchFamily="18" charset="0"/>
                <a:cs typeface="Times New Roman" panose="02020603050405020304" pitchFamily="18" charset="0"/>
              </a:rPr>
              <a:t>Register and verify identity</a:t>
            </a:r>
          </a:p>
          <a:p>
            <a:r>
              <a:rPr lang="en-US" dirty="0">
                <a:latin typeface="Times New Roman" panose="02020603050405020304" pitchFamily="18" charset="0"/>
                <a:cs typeface="Times New Roman" panose="02020603050405020304" pitchFamily="18" charset="0"/>
              </a:rPr>
              <a:t>Request access to patient records</a:t>
            </a:r>
          </a:p>
          <a:p>
            <a:r>
              <a:rPr lang="en-US" dirty="0">
                <a:latin typeface="Times New Roman" panose="02020603050405020304" pitchFamily="18" charset="0"/>
                <a:cs typeface="Times New Roman" panose="02020603050405020304" pitchFamily="18" charset="0"/>
              </a:rPr>
              <a:t>View records only after patient approval</a:t>
            </a:r>
          </a:p>
          <a:p>
            <a:r>
              <a:rPr lang="en-US" dirty="0">
                <a:latin typeface="Times New Roman" panose="02020603050405020304" pitchFamily="18" charset="0"/>
                <a:cs typeface="Times New Roman" panose="02020603050405020304" pitchFamily="18" charset="0"/>
              </a:rPr>
              <a:t>Upload treatment updates (with consent)</a:t>
            </a:r>
          </a:p>
          <a:p>
            <a:r>
              <a:rPr lang="en-US" dirty="0">
                <a:latin typeface="Times New Roman" panose="02020603050405020304" pitchFamily="18" charset="0"/>
                <a:cs typeface="Times New Roman" panose="02020603050405020304" pitchFamily="18" charset="0"/>
              </a:rPr>
              <a:t>Subscribe for institutional access</a:t>
            </a:r>
          </a:p>
          <a:p>
            <a:endParaRPr lang="en-US" dirty="0">
              <a:latin typeface="Times New Roman" panose="02020603050405020304" pitchFamily="18" charset="0"/>
              <a:cs typeface="Times New Roman" panose="02020603050405020304" pitchFamily="18" charset="0"/>
            </a:endParaRPr>
          </a:p>
        </p:txBody>
      </p:sp>
      <p:pic>
        <p:nvPicPr>
          <p:cNvPr id="5" name="Picture 4" descr="A logo with a light bulb and a flame&#10;&#10;AI-generated content may be incorrect.">
            <a:extLst>
              <a:ext uri="{FF2B5EF4-FFF2-40B4-BE49-F238E27FC236}">
                <a16:creationId xmlns:a16="http://schemas.microsoft.com/office/drawing/2014/main" id="{BDDCAC4C-4797-4337-C943-FC8A38905F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3531" y="725942"/>
            <a:ext cx="1107586" cy="1107586"/>
          </a:xfrm>
          <a:prstGeom prst="rect">
            <a:avLst/>
          </a:prstGeom>
        </p:spPr>
      </p:pic>
    </p:spTree>
    <p:extLst>
      <p:ext uri="{BB962C8B-B14F-4D97-AF65-F5344CB8AC3E}">
        <p14:creationId xmlns:p14="http://schemas.microsoft.com/office/powerpoint/2010/main" val="2605485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A5744-1869-01EA-BA8C-4A4F6896CBE0}"/>
              </a:ext>
            </a:extLst>
          </p:cNvPr>
          <p:cNvSpPr>
            <a:spLocks noGrp="1"/>
          </p:cNvSpPr>
          <p:nvPr>
            <p:ph type="title"/>
          </p:nvPr>
        </p:nvSpPr>
        <p:spPr>
          <a:xfrm>
            <a:off x="186815" y="753228"/>
            <a:ext cx="10107368" cy="1080938"/>
          </a:xfrm>
        </p:spPr>
        <p:txBody>
          <a:bodyPr/>
          <a:lstStyle/>
          <a:p>
            <a:pPr algn="ctr"/>
            <a:r>
              <a:rPr lang="en-US" b="1" dirty="0">
                <a:latin typeface="Times New Roman" panose="02020603050405020304" pitchFamily="18" charset="0"/>
                <a:cs typeface="Times New Roman" panose="02020603050405020304" pitchFamily="18" charset="0"/>
              </a:rPr>
              <a:t>Methodology and Algorithm</a:t>
            </a:r>
          </a:p>
        </p:txBody>
      </p:sp>
      <p:sp>
        <p:nvSpPr>
          <p:cNvPr id="4" name="TextBox 3">
            <a:extLst>
              <a:ext uri="{FF2B5EF4-FFF2-40B4-BE49-F238E27FC236}">
                <a16:creationId xmlns:a16="http://schemas.microsoft.com/office/drawing/2014/main" id="{625B235D-F62D-C565-BA6A-128D4909CFED}"/>
              </a:ext>
            </a:extLst>
          </p:cNvPr>
          <p:cNvSpPr txBox="1"/>
          <p:nvPr/>
        </p:nvSpPr>
        <p:spPr>
          <a:xfrm>
            <a:off x="186814" y="2320414"/>
            <a:ext cx="5771535" cy="3972232"/>
          </a:xfrm>
          <a:prstGeom prst="rect">
            <a:avLst/>
          </a:prstGeom>
          <a:noFill/>
        </p:spPr>
        <p:txBody>
          <a:bodyPr wrap="square" rtlCol="0">
            <a:spAutoFit/>
          </a:bodyPr>
          <a:lstStyle/>
          <a:p>
            <a:endParaRPr lang="en-US" dirty="0"/>
          </a:p>
        </p:txBody>
      </p:sp>
      <p:sp>
        <p:nvSpPr>
          <p:cNvPr id="5" name="TextBox 4">
            <a:extLst>
              <a:ext uri="{FF2B5EF4-FFF2-40B4-BE49-F238E27FC236}">
                <a16:creationId xmlns:a16="http://schemas.microsoft.com/office/drawing/2014/main" id="{B77AD594-12F2-1E24-AA4E-5516D57657BA}"/>
              </a:ext>
            </a:extLst>
          </p:cNvPr>
          <p:cNvSpPr txBox="1"/>
          <p:nvPr/>
        </p:nvSpPr>
        <p:spPr>
          <a:xfrm>
            <a:off x="324465" y="2428568"/>
            <a:ext cx="5771535" cy="341632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Record Storage Methodology</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Objective:</a:t>
            </a:r>
            <a:r>
              <a:rPr lang="en-US" dirty="0">
                <a:latin typeface="Times New Roman" panose="02020603050405020304" pitchFamily="18" charset="0"/>
                <a:cs typeface="Times New Roman" panose="02020603050405020304" pitchFamily="18" charset="0"/>
              </a:rPr>
              <a:t> Store medical records securely and independently of hospitals.</a:t>
            </a:r>
          </a:p>
          <a:p>
            <a:r>
              <a:rPr lang="en-US" b="1" dirty="0">
                <a:latin typeface="Times New Roman" panose="02020603050405020304" pitchFamily="18" charset="0"/>
                <a:cs typeface="Times New Roman" panose="02020603050405020304" pitchFamily="18" charset="0"/>
              </a:rPr>
              <a:t>Process:</a:t>
            </a:r>
          </a:p>
          <a:p>
            <a:r>
              <a:rPr lang="en-US" dirty="0">
                <a:latin typeface="Times New Roman" panose="02020603050405020304" pitchFamily="18" charset="0"/>
                <a:cs typeface="Times New Roman" panose="02020603050405020304" pitchFamily="18" charset="0"/>
              </a:rPr>
              <a:t>Medical records are </a:t>
            </a:r>
            <a:r>
              <a:rPr lang="en-US" b="1" dirty="0">
                <a:latin typeface="Times New Roman" panose="02020603050405020304" pitchFamily="18" charset="0"/>
                <a:cs typeface="Times New Roman" panose="02020603050405020304" pitchFamily="18" charset="0"/>
              </a:rPr>
              <a:t>encrypted</a:t>
            </a:r>
            <a:r>
              <a:rPr lang="en-US" dirty="0">
                <a:latin typeface="Times New Roman" panose="02020603050405020304" pitchFamily="18" charset="0"/>
                <a:cs typeface="Times New Roman" panose="02020603050405020304" pitchFamily="18" charset="0"/>
              </a:rPr>
              <a:t> on the client side</a:t>
            </a:r>
          </a:p>
          <a:p>
            <a:r>
              <a:rPr lang="en-US" dirty="0">
                <a:latin typeface="Times New Roman" panose="02020603050405020304" pitchFamily="18" charset="0"/>
                <a:cs typeface="Times New Roman" panose="02020603050405020304" pitchFamily="18" charset="0"/>
              </a:rPr>
              <a:t>Encrypted files are stored in </a:t>
            </a:r>
            <a:r>
              <a:rPr lang="en-US" b="1" dirty="0">
                <a:latin typeface="Times New Roman" panose="02020603050405020304" pitchFamily="18" charset="0"/>
                <a:cs typeface="Times New Roman" panose="02020603050405020304" pitchFamily="18" charset="0"/>
              </a:rPr>
              <a:t>off-chain storage</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A </a:t>
            </a:r>
            <a:r>
              <a:rPr lang="en-US" b="1" dirty="0">
                <a:latin typeface="Times New Roman" panose="02020603050405020304" pitchFamily="18" charset="0"/>
                <a:cs typeface="Times New Roman" panose="02020603050405020304" pitchFamily="18" charset="0"/>
              </a:rPr>
              <a:t>hash of the record</a:t>
            </a:r>
            <a:r>
              <a:rPr lang="en-US" dirty="0">
                <a:latin typeface="Times New Roman" panose="02020603050405020304" pitchFamily="18" charset="0"/>
                <a:cs typeface="Times New Roman" panose="02020603050405020304" pitchFamily="18" charset="0"/>
              </a:rPr>
              <a:t> is generated</a:t>
            </a:r>
          </a:p>
          <a:p>
            <a:r>
              <a:rPr lang="en-US" dirty="0">
                <a:latin typeface="Times New Roman" panose="02020603050405020304" pitchFamily="18" charset="0"/>
                <a:cs typeface="Times New Roman" panose="02020603050405020304" pitchFamily="18" charset="0"/>
              </a:rPr>
              <a:t>Hash + metadata (patient ID, timestamp) are stored on blockchain</a:t>
            </a:r>
          </a:p>
          <a:p>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0B83A9A1-973F-B58E-4701-85EE25C9E83D}"/>
              </a:ext>
            </a:extLst>
          </p:cNvPr>
          <p:cNvSpPr txBox="1"/>
          <p:nvPr/>
        </p:nvSpPr>
        <p:spPr>
          <a:xfrm>
            <a:off x="6233651" y="2320414"/>
            <a:ext cx="6096000" cy="2862322"/>
          </a:xfrm>
          <a:prstGeom prst="rect">
            <a:avLst/>
          </a:prstGeom>
          <a:noFill/>
        </p:spPr>
        <p:txBody>
          <a:bodyPr wrap="square">
            <a:spAutoFit/>
          </a:bodyPr>
          <a:lstStyle/>
          <a:p>
            <a:pPr>
              <a:buNone/>
            </a:pPr>
            <a:r>
              <a:rPr lang="en-US" b="1" dirty="0">
                <a:latin typeface="Times New Roman" panose="02020603050405020304" pitchFamily="18" charset="0"/>
                <a:cs typeface="Times New Roman" panose="02020603050405020304" pitchFamily="18" charset="0"/>
              </a:rPr>
              <a:t>Record Storage Algorithm</a:t>
            </a:r>
          </a:p>
          <a:p>
            <a:pPr algn="ctr">
              <a:buNone/>
            </a:pPr>
            <a:endParaRPr lang="en-US" b="1" dirty="0">
              <a:latin typeface="Times New Roman" panose="02020603050405020304" pitchFamily="18" charset="0"/>
              <a:cs typeface="Times New Roman" panose="02020603050405020304" pitchFamily="18" charset="0"/>
            </a:endParaRPr>
          </a:p>
          <a:p>
            <a:pPr>
              <a:buNone/>
            </a:pPr>
            <a:r>
              <a:rPr lang="en-US" b="1" dirty="0">
                <a:latin typeface="Times New Roman" panose="02020603050405020304" pitchFamily="18" charset="0"/>
                <a:cs typeface="Times New Roman" panose="02020603050405020304" pitchFamily="18" charset="0"/>
              </a:rPr>
              <a:t>Algorithm: Secure Record Storage</a:t>
            </a:r>
            <a:endParaRPr lang="en-US" dirty="0">
              <a:latin typeface="Times New Roman" panose="02020603050405020304" pitchFamily="18" charset="0"/>
              <a:cs typeface="Times New Roman" panose="02020603050405020304" pitchFamily="18" charset="0"/>
            </a:endParaRPr>
          </a:p>
          <a:p>
            <a:pPr>
              <a:buFont typeface="+mj-lt"/>
              <a:buAutoNum type="arabicPeriod"/>
            </a:pPr>
            <a:r>
              <a:rPr lang="en-US" dirty="0">
                <a:latin typeface="Times New Roman" panose="02020603050405020304" pitchFamily="18" charset="0"/>
                <a:cs typeface="Times New Roman" panose="02020603050405020304" pitchFamily="18" charset="0"/>
              </a:rPr>
              <a:t>Patient uploads medical record</a:t>
            </a:r>
          </a:p>
          <a:p>
            <a:pPr>
              <a:buFont typeface="+mj-lt"/>
              <a:buAutoNum type="arabicPeriod"/>
            </a:pPr>
            <a:r>
              <a:rPr lang="en-US" dirty="0">
                <a:latin typeface="Times New Roman" panose="02020603050405020304" pitchFamily="18" charset="0"/>
                <a:cs typeface="Times New Roman" panose="02020603050405020304" pitchFamily="18" charset="0"/>
              </a:rPr>
              <a:t>Encrypt record using patient’s private key</a:t>
            </a:r>
          </a:p>
          <a:p>
            <a:pPr>
              <a:buFont typeface="+mj-lt"/>
              <a:buAutoNum type="arabicPeriod"/>
            </a:pPr>
            <a:r>
              <a:rPr lang="en-US" dirty="0">
                <a:latin typeface="Times New Roman" panose="02020603050405020304" pitchFamily="18" charset="0"/>
                <a:cs typeface="Times New Roman" panose="02020603050405020304" pitchFamily="18" charset="0"/>
              </a:rPr>
              <a:t>Store encrypted file in off-chain storage</a:t>
            </a:r>
          </a:p>
          <a:p>
            <a:pPr>
              <a:buFont typeface="+mj-lt"/>
              <a:buAutoNum type="arabicPeriod"/>
            </a:pPr>
            <a:r>
              <a:rPr lang="en-US" dirty="0">
                <a:latin typeface="Times New Roman" panose="02020603050405020304" pitchFamily="18" charset="0"/>
                <a:cs typeface="Times New Roman" panose="02020603050405020304" pitchFamily="18" charset="0"/>
              </a:rPr>
              <a:t>Generate unique hash of stored file</a:t>
            </a:r>
          </a:p>
          <a:p>
            <a:pPr>
              <a:buFont typeface="+mj-lt"/>
              <a:buAutoNum type="arabicPeriod"/>
            </a:pPr>
            <a:r>
              <a:rPr lang="en-US" dirty="0">
                <a:latin typeface="Times New Roman" panose="02020603050405020304" pitchFamily="18" charset="0"/>
                <a:cs typeface="Times New Roman" panose="02020603050405020304" pitchFamily="18" charset="0"/>
              </a:rPr>
              <a:t>Save hash and metadata on blockchain via smart contract</a:t>
            </a:r>
          </a:p>
          <a:p>
            <a:pPr>
              <a:buFont typeface="+mj-lt"/>
              <a:buAutoNum type="arabicPeriod"/>
            </a:pPr>
            <a:r>
              <a:rPr lang="en-US" dirty="0">
                <a:latin typeface="Times New Roman" panose="02020603050405020304" pitchFamily="18" charset="0"/>
                <a:cs typeface="Times New Roman" panose="02020603050405020304" pitchFamily="18" charset="0"/>
              </a:rPr>
              <a:t>Confirm transaction and return record ID</a:t>
            </a:r>
          </a:p>
          <a:p>
            <a:pPr>
              <a:buNone/>
            </a:pPr>
            <a:r>
              <a:rPr lang="en-US" b="1" dirty="0">
                <a:latin typeface="Times New Roman" panose="02020603050405020304" pitchFamily="18" charset="0"/>
                <a:cs typeface="Times New Roman" panose="02020603050405020304" pitchFamily="18" charset="0"/>
              </a:rPr>
              <a:t>Output:</a:t>
            </a:r>
            <a:r>
              <a:rPr lang="en-US" dirty="0">
                <a:latin typeface="Times New Roman" panose="02020603050405020304" pitchFamily="18" charset="0"/>
                <a:cs typeface="Times New Roman" panose="02020603050405020304" pitchFamily="18" charset="0"/>
              </a:rPr>
              <a:t> Immutable, verifiable medical record reference</a:t>
            </a:r>
          </a:p>
        </p:txBody>
      </p:sp>
      <p:pic>
        <p:nvPicPr>
          <p:cNvPr id="8" name="Picture 7" descr="A logo with a light bulb and a flame&#10;&#10;AI-generated content may be incorrect.">
            <a:extLst>
              <a:ext uri="{FF2B5EF4-FFF2-40B4-BE49-F238E27FC236}">
                <a16:creationId xmlns:a16="http://schemas.microsoft.com/office/drawing/2014/main" id="{D100B294-147A-3A4F-CC48-D3924C883A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3531" y="725942"/>
            <a:ext cx="1107586" cy="1107586"/>
          </a:xfrm>
          <a:prstGeom prst="rect">
            <a:avLst/>
          </a:prstGeom>
        </p:spPr>
      </p:pic>
    </p:spTree>
    <p:extLst>
      <p:ext uri="{BB962C8B-B14F-4D97-AF65-F5344CB8AC3E}">
        <p14:creationId xmlns:p14="http://schemas.microsoft.com/office/powerpoint/2010/main" val="794382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A30BCB-343D-6C98-D665-61AE6BE213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2DD407-870B-E064-912D-8D4F7BE1260C}"/>
              </a:ext>
            </a:extLst>
          </p:cNvPr>
          <p:cNvSpPr>
            <a:spLocks noGrp="1"/>
          </p:cNvSpPr>
          <p:nvPr>
            <p:ph type="title"/>
          </p:nvPr>
        </p:nvSpPr>
        <p:spPr>
          <a:xfrm>
            <a:off x="99753" y="753228"/>
            <a:ext cx="10194429" cy="1080938"/>
          </a:xfrm>
        </p:spPr>
        <p:txBody>
          <a:bodyPr/>
          <a:lstStyle/>
          <a:p>
            <a:pPr algn="ctr"/>
            <a:r>
              <a:rPr lang="en-US" b="1" dirty="0">
                <a:latin typeface="Times New Roman" panose="02020603050405020304" pitchFamily="18" charset="0"/>
                <a:cs typeface="Times New Roman" panose="02020603050405020304" pitchFamily="18" charset="0"/>
              </a:rPr>
              <a:t>Methodology and Algorithm</a:t>
            </a:r>
          </a:p>
        </p:txBody>
      </p:sp>
      <p:sp>
        <p:nvSpPr>
          <p:cNvPr id="4" name="TextBox 3">
            <a:extLst>
              <a:ext uri="{FF2B5EF4-FFF2-40B4-BE49-F238E27FC236}">
                <a16:creationId xmlns:a16="http://schemas.microsoft.com/office/drawing/2014/main" id="{0D409E04-6B6D-C127-F952-7D6FF015371F}"/>
              </a:ext>
            </a:extLst>
          </p:cNvPr>
          <p:cNvSpPr txBox="1"/>
          <p:nvPr/>
        </p:nvSpPr>
        <p:spPr>
          <a:xfrm>
            <a:off x="186814" y="2320414"/>
            <a:ext cx="5771535" cy="369332"/>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A2E28257-7A9A-E8A5-B086-109BBDA6AD35}"/>
              </a:ext>
            </a:extLst>
          </p:cNvPr>
          <p:cNvSpPr txBox="1"/>
          <p:nvPr/>
        </p:nvSpPr>
        <p:spPr>
          <a:xfrm>
            <a:off x="324465" y="2428568"/>
            <a:ext cx="5771535" cy="286232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Record Management </a:t>
            </a:r>
            <a:r>
              <a:rPr lang="en-US" b="1" dirty="0"/>
              <a:t>Methodology</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Objective:</a:t>
            </a:r>
            <a:r>
              <a:rPr lang="en-US" dirty="0">
                <a:latin typeface="Times New Roman" panose="02020603050405020304" pitchFamily="18" charset="0"/>
                <a:cs typeface="Times New Roman" panose="02020603050405020304" pitchFamily="18" charset="0"/>
              </a:rPr>
              <a:t> Allow patients to manage and control their medical data.</a:t>
            </a:r>
          </a:p>
          <a:p>
            <a:r>
              <a:rPr lang="en-US" b="1" dirty="0">
                <a:latin typeface="Times New Roman" panose="02020603050405020304" pitchFamily="18" charset="0"/>
                <a:cs typeface="Times New Roman" panose="02020603050405020304" pitchFamily="18" charset="0"/>
              </a:rPr>
              <a:t>Process:</a:t>
            </a:r>
          </a:p>
          <a:p>
            <a:r>
              <a:rPr lang="en-US" dirty="0">
                <a:latin typeface="Times New Roman" panose="02020603050405020304" pitchFamily="18" charset="0"/>
                <a:cs typeface="Times New Roman" panose="02020603050405020304" pitchFamily="18" charset="0"/>
              </a:rPr>
              <a:t>Each record is linked to the patient’s blockchain address</a:t>
            </a:r>
          </a:p>
          <a:p>
            <a:r>
              <a:rPr lang="en-US" dirty="0">
                <a:latin typeface="Times New Roman" panose="02020603050405020304" pitchFamily="18" charset="0"/>
                <a:cs typeface="Times New Roman" panose="02020603050405020304" pitchFamily="18" charset="0"/>
              </a:rPr>
              <a:t>Patients can:</a:t>
            </a:r>
          </a:p>
          <a:p>
            <a:pPr lvl="1"/>
            <a:r>
              <a:rPr lang="en-US" dirty="0">
                <a:latin typeface="Times New Roman" panose="02020603050405020304" pitchFamily="18" charset="0"/>
                <a:cs typeface="Times New Roman" panose="02020603050405020304" pitchFamily="18" charset="0"/>
              </a:rPr>
              <a:t>View records</a:t>
            </a:r>
          </a:p>
          <a:p>
            <a:pPr lvl="1"/>
            <a:r>
              <a:rPr lang="en-US" dirty="0">
                <a:latin typeface="Times New Roman" panose="02020603050405020304" pitchFamily="18" charset="0"/>
                <a:cs typeface="Times New Roman" panose="02020603050405020304" pitchFamily="18" charset="0"/>
              </a:rPr>
              <a:t>Update metadata</a:t>
            </a:r>
          </a:p>
          <a:p>
            <a:pPr lvl="1"/>
            <a:r>
              <a:rPr lang="en-US" dirty="0">
                <a:latin typeface="Times New Roman" panose="02020603050405020304" pitchFamily="18" charset="0"/>
                <a:cs typeface="Times New Roman" panose="02020603050405020304" pitchFamily="18" charset="0"/>
              </a:rPr>
              <a:t>Delete off-chain data (hash remains immutable)</a:t>
            </a:r>
          </a:p>
        </p:txBody>
      </p:sp>
      <p:sp>
        <p:nvSpPr>
          <p:cNvPr id="7" name="TextBox 6">
            <a:extLst>
              <a:ext uri="{FF2B5EF4-FFF2-40B4-BE49-F238E27FC236}">
                <a16:creationId xmlns:a16="http://schemas.microsoft.com/office/drawing/2014/main" id="{D683650D-1A76-AE8B-9ACB-834FCBF40E11}"/>
              </a:ext>
            </a:extLst>
          </p:cNvPr>
          <p:cNvSpPr txBox="1"/>
          <p:nvPr/>
        </p:nvSpPr>
        <p:spPr>
          <a:xfrm>
            <a:off x="6096000" y="2320414"/>
            <a:ext cx="6096000" cy="2585323"/>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Record Management </a:t>
            </a:r>
            <a:r>
              <a:rPr lang="en-US" b="1" dirty="0"/>
              <a:t>Algorithm</a:t>
            </a:r>
          </a:p>
          <a:p>
            <a:endParaRPr lang="en-US" b="1"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Algorithm: Record Management</a:t>
            </a:r>
          </a:p>
          <a:p>
            <a:r>
              <a:rPr lang="en-US" dirty="0">
                <a:latin typeface="Times New Roman" panose="02020603050405020304" pitchFamily="18" charset="0"/>
                <a:cs typeface="Times New Roman" panose="02020603050405020304" pitchFamily="18" charset="0"/>
              </a:rPr>
              <a:t>Patient selects record from dashboard</a:t>
            </a:r>
          </a:p>
          <a:p>
            <a:r>
              <a:rPr lang="en-US" dirty="0">
                <a:latin typeface="Times New Roman" panose="02020603050405020304" pitchFamily="18" charset="0"/>
                <a:cs typeface="Times New Roman" panose="02020603050405020304" pitchFamily="18" charset="0"/>
              </a:rPr>
              <a:t>System verifies patient identity</a:t>
            </a:r>
          </a:p>
          <a:p>
            <a:r>
              <a:rPr lang="en-US" dirty="0">
                <a:latin typeface="Times New Roman" panose="02020603050405020304" pitchFamily="18" charset="0"/>
                <a:cs typeface="Times New Roman" panose="02020603050405020304" pitchFamily="18" charset="0"/>
              </a:rPr>
              <a:t>Fetch record metadata from blockchain</a:t>
            </a:r>
          </a:p>
          <a:p>
            <a:r>
              <a:rPr lang="en-US" dirty="0">
                <a:latin typeface="Times New Roman" panose="02020603050405020304" pitchFamily="18" charset="0"/>
                <a:cs typeface="Times New Roman" panose="02020603050405020304" pitchFamily="18" charset="0"/>
              </a:rPr>
              <a:t>Perform requested action (view/update/delete reference)</a:t>
            </a:r>
          </a:p>
          <a:p>
            <a:r>
              <a:rPr lang="en-US" dirty="0">
                <a:latin typeface="Times New Roman" panose="02020603050405020304" pitchFamily="18" charset="0"/>
                <a:cs typeface="Times New Roman" panose="02020603050405020304" pitchFamily="18" charset="0"/>
              </a:rPr>
              <a:t>Log action timestamp on blockchain</a:t>
            </a:r>
          </a:p>
          <a:p>
            <a:r>
              <a:rPr lang="en-US" dirty="0">
                <a:latin typeface="Times New Roman" panose="02020603050405020304" pitchFamily="18" charset="0"/>
                <a:cs typeface="Times New Roman" panose="02020603050405020304" pitchFamily="18" charset="0"/>
              </a:rPr>
              <a:t>Update UI confirmation</a:t>
            </a:r>
          </a:p>
        </p:txBody>
      </p:sp>
      <p:pic>
        <p:nvPicPr>
          <p:cNvPr id="8" name="Picture 7" descr="A logo with a light bulb and a flame&#10;&#10;AI-generated content may be incorrect.">
            <a:extLst>
              <a:ext uri="{FF2B5EF4-FFF2-40B4-BE49-F238E27FC236}">
                <a16:creationId xmlns:a16="http://schemas.microsoft.com/office/drawing/2014/main" id="{4F78BF20-3E6E-F059-AB4B-974D1F5C67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3531" y="725942"/>
            <a:ext cx="1107586" cy="1107586"/>
          </a:xfrm>
          <a:prstGeom prst="rect">
            <a:avLst/>
          </a:prstGeom>
        </p:spPr>
      </p:pic>
    </p:spTree>
    <p:extLst>
      <p:ext uri="{BB962C8B-B14F-4D97-AF65-F5344CB8AC3E}">
        <p14:creationId xmlns:p14="http://schemas.microsoft.com/office/powerpoint/2010/main" val="236867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03550-3993-52A9-F6EC-12A468F437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2BC275-603A-28D3-1768-D0C6C0594BC6}"/>
              </a:ext>
            </a:extLst>
          </p:cNvPr>
          <p:cNvSpPr>
            <a:spLocks noGrp="1"/>
          </p:cNvSpPr>
          <p:nvPr>
            <p:ph type="title"/>
          </p:nvPr>
        </p:nvSpPr>
        <p:spPr>
          <a:xfrm>
            <a:off x="250883" y="753228"/>
            <a:ext cx="10043299" cy="1080938"/>
          </a:xfrm>
        </p:spPr>
        <p:txBody>
          <a:bodyPr/>
          <a:lstStyle/>
          <a:p>
            <a:pPr algn="ctr"/>
            <a:r>
              <a:rPr lang="en-US" b="1" dirty="0">
                <a:latin typeface="Times New Roman" panose="02020603050405020304" pitchFamily="18" charset="0"/>
                <a:cs typeface="Times New Roman" panose="02020603050405020304" pitchFamily="18" charset="0"/>
              </a:rPr>
              <a:t>Methodology and Algorithm</a:t>
            </a:r>
          </a:p>
        </p:txBody>
      </p:sp>
      <p:sp>
        <p:nvSpPr>
          <p:cNvPr id="4" name="TextBox 3">
            <a:extLst>
              <a:ext uri="{FF2B5EF4-FFF2-40B4-BE49-F238E27FC236}">
                <a16:creationId xmlns:a16="http://schemas.microsoft.com/office/drawing/2014/main" id="{92BC8F0D-7668-3959-ACAD-D3A747F43F3B}"/>
              </a:ext>
            </a:extLst>
          </p:cNvPr>
          <p:cNvSpPr txBox="1"/>
          <p:nvPr/>
        </p:nvSpPr>
        <p:spPr>
          <a:xfrm>
            <a:off x="186814" y="2320414"/>
            <a:ext cx="5771535" cy="369332"/>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25D71FEA-4EBC-DEFC-3518-F2D7C3714DC3}"/>
              </a:ext>
            </a:extLst>
          </p:cNvPr>
          <p:cNvSpPr txBox="1"/>
          <p:nvPr/>
        </p:nvSpPr>
        <p:spPr>
          <a:xfrm>
            <a:off x="324465" y="2428568"/>
            <a:ext cx="5771535" cy="286232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Record Access Control Methodology</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Objective:</a:t>
            </a:r>
            <a:r>
              <a:rPr lang="en-US" dirty="0">
                <a:latin typeface="Times New Roman" panose="02020603050405020304" pitchFamily="18" charset="0"/>
                <a:cs typeface="Times New Roman" panose="02020603050405020304" pitchFamily="18" charset="0"/>
              </a:rPr>
              <a:t> Ensure hospitals access records </a:t>
            </a:r>
            <a:r>
              <a:rPr lang="en-US" b="1" dirty="0">
                <a:latin typeface="Times New Roman" panose="02020603050405020304" pitchFamily="18" charset="0"/>
                <a:cs typeface="Times New Roman" panose="02020603050405020304" pitchFamily="18" charset="0"/>
              </a:rPr>
              <a:t>only with patient consent</a:t>
            </a:r>
            <a:r>
              <a:rPr lang="en-US" dirty="0">
                <a:latin typeface="Times New Roman" panose="02020603050405020304" pitchFamily="18" charset="0"/>
                <a:cs typeface="Times New Roman" panose="02020603050405020304" pitchFamily="18" charset="0"/>
              </a:rPr>
              <a:t>.</a:t>
            </a:r>
          </a:p>
          <a:p>
            <a:r>
              <a:rPr lang="en-US" b="1" dirty="0">
                <a:latin typeface="Times New Roman" panose="02020603050405020304" pitchFamily="18" charset="0"/>
                <a:cs typeface="Times New Roman" panose="02020603050405020304" pitchFamily="18" charset="0"/>
              </a:rPr>
              <a:t>Process:</a:t>
            </a:r>
          </a:p>
          <a:p>
            <a:r>
              <a:rPr lang="en-US" dirty="0">
                <a:latin typeface="Times New Roman" panose="02020603050405020304" pitchFamily="18" charset="0"/>
                <a:cs typeface="Times New Roman" panose="02020603050405020304" pitchFamily="18" charset="0"/>
              </a:rPr>
              <a:t>Hospital requests access to patient record</a:t>
            </a:r>
          </a:p>
          <a:p>
            <a:r>
              <a:rPr lang="en-US" dirty="0">
                <a:latin typeface="Times New Roman" panose="02020603050405020304" pitchFamily="18" charset="0"/>
                <a:cs typeface="Times New Roman" panose="02020603050405020304" pitchFamily="18" charset="0"/>
              </a:rPr>
              <a:t>Smart contract notifies patient</a:t>
            </a:r>
          </a:p>
          <a:p>
            <a:r>
              <a:rPr lang="en-US" dirty="0">
                <a:latin typeface="Times New Roman" panose="02020603050405020304" pitchFamily="18" charset="0"/>
                <a:cs typeface="Times New Roman" panose="02020603050405020304" pitchFamily="18" charset="0"/>
              </a:rPr>
              <a:t>Patient approves / rejects / limits access</a:t>
            </a:r>
          </a:p>
          <a:p>
            <a:r>
              <a:rPr lang="en-US" dirty="0">
                <a:latin typeface="Times New Roman" panose="02020603050405020304" pitchFamily="18" charset="0"/>
                <a:cs typeface="Times New Roman" panose="02020603050405020304" pitchFamily="18" charset="0"/>
              </a:rPr>
              <a:t>Access permissions stored on blockchain</a:t>
            </a:r>
          </a:p>
          <a:p>
            <a:r>
              <a:rPr lang="en-US" dirty="0">
                <a:latin typeface="Times New Roman" panose="02020603050405020304" pitchFamily="18" charset="0"/>
                <a:cs typeface="Times New Roman" panose="02020603050405020304" pitchFamily="18" charset="0"/>
              </a:rPr>
              <a:t>Time-bound or record-specific access enforced</a:t>
            </a:r>
          </a:p>
        </p:txBody>
      </p:sp>
      <p:sp>
        <p:nvSpPr>
          <p:cNvPr id="7" name="TextBox 6">
            <a:extLst>
              <a:ext uri="{FF2B5EF4-FFF2-40B4-BE49-F238E27FC236}">
                <a16:creationId xmlns:a16="http://schemas.microsoft.com/office/drawing/2014/main" id="{F34D9371-A15B-57AC-69AF-0DE0C5EF5D46}"/>
              </a:ext>
            </a:extLst>
          </p:cNvPr>
          <p:cNvSpPr txBox="1"/>
          <p:nvPr/>
        </p:nvSpPr>
        <p:spPr>
          <a:xfrm>
            <a:off x="6754762" y="2320414"/>
            <a:ext cx="6096000" cy="3416320"/>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Record Access Control Algorithm</a:t>
            </a:r>
          </a:p>
          <a:p>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Algorithm: Access Permission Management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Hospital sends access request</a:t>
            </a:r>
          </a:p>
          <a:p>
            <a:r>
              <a:rPr lang="en-US" dirty="0">
                <a:latin typeface="Times New Roman" panose="02020603050405020304" pitchFamily="18" charset="0"/>
                <a:cs typeface="Times New Roman" panose="02020603050405020304" pitchFamily="18" charset="0"/>
              </a:rPr>
              <a:t>Smart contract verifies hospital subscription</a:t>
            </a:r>
          </a:p>
          <a:p>
            <a:r>
              <a:rPr lang="en-US" dirty="0">
                <a:latin typeface="Times New Roman" panose="02020603050405020304" pitchFamily="18" charset="0"/>
                <a:cs typeface="Times New Roman" panose="02020603050405020304" pitchFamily="18" charset="0"/>
              </a:rPr>
              <a:t>Notify patient dashboard</a:t>
            </a:r>
          </a:p>
          <a:p>
            <a:r>
              <a:rPr lang="en-US" dirty="0">
                <a:latin typeface="Times New Roman" panose="02020603050405020304" pitchFamily="18" charset="0"/>
                <a:cs typeface="Times New Roman" panose="02020603050405020304" pitchFamily="18" charset="0"/>
              </a:rPr>
              <a:t>Patient grants or denies access</a:t>
            </a:r>
          </a:p>
          <a:p>
            <a:r>
              <a:rPr lang="en-US" dirty="0">
                <a:latin typeface="Times New Roman" panose="02020603050405020304" pitchFamily="18" charset="0"/>
                <a:cs typeface="Times New Roman" panose="02020603050405020304" pitchFamily="18" charset="0"/>
              </a:rPr>
              <a:t>If approved:</a:t>
            </a:r>
          </a:p>
          <a:p>
            <a:pPr lvl="1"/>
            <a:r>
              <a:rPr lang="en-US" dirty="0">
                <a:latin typeface="Times New Roman" panose="02020603050405020304" pitchFamily="18" charset="0"/>
                <a:cs typeface="Times New Roman" panose="02020603050405020304" pitchFamily="18" charset="0"/>
              </a:rPr>
              <a:t>Permission recorded on blockchain</a:t>
            </a:r>
          </a:p>
          <a:p>
            <a:pPr lvl="1"/>
            <a:r>
              <a:rPr lang="en-US" dirty="0">
                <a:latin typeface="Times New Roman" panose="02020603050405020304" pitchFamily="18" charset="0"/>
                <a:cs typeface="Times New Roman" panose="02020603050405020304" pitchFamily="18" charset="0"/>
              </a:rPr>
              <a:t>Access token generated</a:t>
            </a:r>
          </a:p>
          <a:p>
            <a:r>
              <a:rPr lang="en-US" dirty="0">
                <a:latin typeface="Times New Roman" panose="02020603050405020304" pitchFamily="18" charset="0"/>
                <a:cs typeface="Times New Roman" panose="02020603050405020304" pitchFamily="18" charset="0"/>
              </a:rPr>
              <a:t>Hospital retrieves encrypted record</a:t>
            </a:r>
          </a:p>
          <a:p>
            <a:endParaRPr lang="en-US" dirty="0">
              <a:latin typeface="Times New Roman" panose="02020603050405020304" pitchFamily="18" charset="0"/>
              <a:cs typeface="Times New Roman" panose="02020603050405020304" pitchFamily="18" charset="0"/>
            </a:endParaRPr>
          </a:p>
        </p:txBody>
      </p:sp>
      <p:pic>
        <p:nvPicPr>
          <p:cNvPr id="3" name="Picture 2" descr="A logo with a light bulb and a flame&#10;&#10;AI-generated content may be incorrect.">
            <a:extLst>
              <a:ext uri="{FF2B5EF4-FFF2-40B4-BE49-F238E27FC236}">
                <a16:creationId xmlns:a16="http://schemas.microsoft.com/office/drawing/2014/main" id="{E48B50A7-6216-4158-A0E9-3FEE5E2F55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3531" y="725942"/>
            <a:ext cx="1107586" cy="1107586"/>
          </a:xfrm>
          <a:prstGeom prst="rect">
            <a:avLst/>
          </a:prstGeom>
        </p:spPr>
      </p:pic>
    </p:spTree>
    <p:extLst>
      <p:ext uri="{BB962C8B-B14F-4D97-AF65-F5344CB8AC3E}">
        <p14:creationId xmlns:p14="http://schemas.microsoft.com/office/powerpoint/2010/main" val="3955796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100D021-ED8E-4951-8376-73996A82CD4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 name="Picture 10">
            <a:extLst>
              <a:ext uri="{FF2B5EF4-FFF2-40B4-BE49-F238E27FC236}">
                <a16:creationId xmlns:a16="http://schemas.microsoft.com/office/drawing/2014/main" id="{46FE219C-22F7-4734-B3C1-28E70390CE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3" name="Picture 12">
            <a:extLst>
              <a:ext uri="{FF2B5EF4-FFF2-40B4-BE49-F238E27FC236}">
                <a16:creationId xmlns:a16="http://schemas.microsoft.com/office/drawing/2014/main" id="{EF2EC4B6-5524-4806-8575-59DB6B8F81C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5" name="Rectangle 14">
            <a:extLst>
              <a:ext uri="{FF2B5EF4-FFF2-40B4-BE49-F238E27FC236}">
                <a16:creationId xmlns:a16="http://schemas.microsoft.com/office/drawing/2014/main" id="{AD50BBC6-5944-49AE-A819-558AB05AB1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4F2E428D-A109-43BE-8AC2-C83EF031EF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extBox 1">
            <a:extLst>
              <a:ext uri="{FF2B5EF4-FFF2-40B4-BE49-F238E27FC236}">
                <a16:creationId xmlns:a16="http://schemas.microsoft.com/office/drawing/2014/main" id="{48A0FE51-D05C-ECDA-AF52-FE49972D5DB1}"/>
              </a:ext>
            </a:extLst>
          </p:cNvPr>
          <p:cNvSpPr txBox="1"/>
          <p:nvPr/>
        </p:nvSpPr>
        <p:spPr>
          <a:xfrm>
            <a:off x="250883" y="753228"/>
            <a:ext cx="10043299" cy="1080938"/>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sz="4000" b="1" dirty="0">
                <a:latin typeface="Times New Roman" panose="02020603050405020304" pitchFamily="18" charset="0"/>
                <a:ea typeface="+mj-ea"/>
                <a:cs typeface="Times New Roman" panose="02020603050405020304" pitchFamily="18" charset="0"/>
              </a:rPr>
              <a:t>Technologies Used</a:t>
            </a:r>
          </a:p>
        </p:txBody>
      </p:sp>
      <p:graphicFrame>
        <p:nvGraphicFramePr>
          <p:cNvPr id="5" name="TextBox 2">
            <a:extLst>
              <a:ext uri="{FF2B5EF4-FFF2-40B4-BE49-F238E27FC236}">
                <a16:creationId xmlns:a16="http://schemas.microsoft.com/office/drawing/2014/main" id="{F211F7F5-634A-9FC1-3690-287C0EC5FB57}"/>
              </a:ext>
            </a:extLst>
          </p:cNvPr>
          <p:cNvGraphicFramePr/>
          <p:nvPr>
            <p:extLst>
              <p:ext uri="{D42A27DB-BD31-4B8C-83A1-F6EECF244321}">
                <p14:modId xmlns:p14="http://schemas.microsoft.com/office/powerpoint/2010/main" val="4244100854"/>
              </p:ext>
            </p:extLst>
          </p:nvPr>
        </p:nvGraphicFramePr>
        <p:xfrm>
          <a:off x="99270" y="1977156"/>
          <a:ext cx="11993459" cy="395850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Picture 3" descr="A logo with a light bulb and a flame&#10;&#10;AI-generated content may be incorrect.">
            <a:extLst>
              <a:ext uri="{FF2B5EF4-FFF2-40B4-BE49-F238E27FC236}">
                <a16:creationId xmlns:a16="http://schemas.microsoft.com/office/drawing/2014/main" id="{C7CC917E-D7F1-2F11-1A77-9ED4C15B030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833531" y="725942"/>
            <a:ext cx="1107586" cy="1107586"/>
          </a:xfrm>
          <a:prstGeom prst="rect">
            <a:avLst/>
          </a:prstGeom>
        </p:spPr>
      </p:pic>
    </p:spTree>
    <p:extLst>
      <p:ext uri="{BB962C8B-B14F-4D97-AF65-F5344CB8AC3E}">
        <p14:creationId xmlns:p14="http://schemas.microsoft.com/office/powerpoint/2010/main" val="42711472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423</TotalTime>
  <Words>743</Words>
  <Application>Microsoft Office PowerPoint</Application>
  <PresentationFormat>Widescreen</PresentationFormat>
  <Paragraphs>134</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Times New Roman</vt:lpstr>
      <vt:lpstr>Trebuchet MS</vt:lpstr>
      <vt:lpstr>Wingdings</vt:lpstr>
      <vt:lpstr>Berlin</vt:lpstr>
      <vt:lpstr>     Final year Major Project  presentation</vt:lpstr>
      <vt:lpstr>Project Team Members</vt:lpstr>
      <vt:lpstr>PowerPoint Presentation</vt:lpstr>
      <vt:lpstr>System Overview</vt:lpstr>
      <vt:lpstr>Key Features</vt:lpstr>
      <vt:lpstr>Methodology and Algorithm</vt:lpstr>
      <vt:lpstr>Methodology and Algorithm</vt:lpstr>
      <vt:lpstr>Methodology and Algorithm</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PBL  presentation</dc:title>
  <dc:creator>Emmanuel Charles Marcello Ladu</dc:creator>
  <cp:lastModifiedBy>Emmanuel Charles Marcello Ladu</cp:lastModifiedBy>
  <cp:revision>10</cp:revision>
  <dcterms:created xsi:type="dcterms:W3CDTF">2025-06-22T17:26:58Z</dcterms:created>
  <dcterms:modified xsi:type="dcterms:W3CDTF">2026-02-06T14:00:23Z</dcterms:modified>
</cp:coreProperties>
</file>

<file path=docProps/thumbnail.jpeg>
</file>